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75"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Nunito" panose="020B0604020202020204" charset="0"/>
      <p:regular r:id="rId35"/>
    </p:embeddedFont>
    <p:embeddedFont>
      <p:font typeface="Poppins Bold" panose="020B0604020202020204" charset="0"/>
      <p:regular r:id="rId36"/>
    </p:embeddedFont>
    <p:embeddedFont>
      <p:font typeface="Poppins" panose="020B0604020202020204" charset="0"/>
      <p:regular r:id="rId37"/>
    </p:embeddedFont>
    <p:embeddedFont>
      <p:font typeface="Nunito Bold" panose="020B0604020202020204" charset="0"/>
      <p:regular r:id="rId38"/>
    </p:embeddedFont>
    <p:embeddedFont>
      <p:font typeface="Mokoto"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22" autoAdjust="0"/>
  </p:normalViewPr>
  <p:slideViewPr>
    <p:cSldViewPr>
      <p:cViewPr varScale="1">
        <p:scale>
          <a:sx n="47" d="100"/>
          <a:sy n="47" d="100"/>
        </p:scale>
        <p:origin x="6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10.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6.sv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6.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2.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8.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5.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2.svg"/><Relationship Id="rId5" Type="http://schemas.openxmlformats.org/officeDocument/2006/relationships/image" Target="../media/image29.png"/><Relationship Id="rId10" Type="http://schemas.openxmlformats.org/officeDocument/2006/relationships/image" Target="../media/image38.emf"/><Relationship Id="rId4" Type="http://schemas.openxmlformats.org/officeDocument/2006/relationships/image" Target="../media/image46.svg"/><Relationship Id="rId9" Type="http://schemas.openxmlformats.org/officeDocument/2006/relationships/package" Target="../embeddings/Microsoft_Excel_Worksheet1.xlsx"/></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8.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5.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14582965" y="0"/>
            <a:ext cx="3705035" cy="4114800"/>
          </a:xfrm>
          <a:custGeom>
            <a:avLst/>
            <a:gdLst/>
            <a:ahLst/>
            <a:cxnLst/>
            <a:rect l="l" t="t" r="r" b="b"/>
            <a:pathLst>
              <a:path w="3705035" h="4114800">
                <a:moveTo>
                  <a:pt x="3705035" y="4114800"/>
                </a:moveTo>
                <a:lnTo>
                  <a:pt x="0" y="4114800"/>
                </a:lnTo>
                <a:lnTo>
                  <a:pt x="0" y="0"/>
                </a:lnTo>
                <a:lnTo>
                  <a:pt x="3705035" y="0"/>
                </a:lnTo>
                <a:lnTo>
                  <a:pt x="3705035" y="41148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6172200"/>
            <a:ext cx="3705034" cy="4114800"/>
          </a:xfrm>
          <a:custGeom>
            <a:avLst/>
            <a:gdLst/>
            <a:ahLst/>
            <a:cxnLst/>
            <a:rect l="l" t="t" r="r" b="b"/>
            <a:pathLst>
              <a:path w="3705034" h="4114800">
                <a:moveTo>
                  <a:pt x="0" y="0"/>
                </a:moveTo>
                <a:lnTo>
                  <a:pt x="3705034" y="0"/>
                </a:lnTo>
                <a:lnTo>
                  <a:pt x="37050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261409" y="7569200"/>
            <a:ext cx="997891" cy="1590265"/>
          </a:xfrm>
          <a:custGeom>
            <a:avLst/>
            <a:gdLst/>
            <a:ahLst/>
            <a:cxnLst/>
            <a:rect l="l" t="t" r="r" b="b"/>
            <a:pathLst>
              <a:path w="997891" h="1590265">
                <a:moveTo>
                  <a:pt x="0" y="0"/>
                </a:moveTo>
                <a:lnTo>
                  <a:pt x="997891" y="0"/>
                </a:lnTo>
                <a:lnTo>
                  <a:pt x="997891" y="1590265"/>
                </a:lnTo>
                <a:lnTo>
                  <a:pt x="0" y="1590265"/>
                </a:lnTo>
                <a:lnTo>
                  <a:pt x="0" y="0"/>
                </a:lnTo>
                <a:close/>
              </a:path>
            </a:pathLst>
          </a:custGeom>
          <a:blipFill>
            <a:blip r:embed="rId5"/>
            <a:stretch>
              <a:fillRect/>
            </a:stretch>
          </a:blipFill>
        </p:spPr>
      </p:sp>
      <p:sp>
        <p:nvSpPr>
          <p:cNvPr id="6" name="Freeform 6"/>
          <p:cNvSpPr/>
          <p:nvPr/>
        </p:nvSpPr>
        <p:spPr>
          <a:xfrm flipH="1">
            <a:off x="1028700" y="1028700"/>
            <a:ext cx="1083461" cy="1726630"/>
          </a:xfrm>
          <a:custGeom>
            <a:avLst/>
            <a:gdLst/>
            <a:ahLst/>
            <a:cxnLst/>
            <a:rect l="l" t="t" r="r" b="b"/>
            <a:pathLst>
              <a:path w="1083461" h="1726630">
                <a:moveTo>
                  <a:pt x="1083461" y="0"/>
                </a:moveTo>
                <a:lnTo>
                  <a:pt x="0" y="0"/>
                </a:lnTo>
                <a:lnTo>
                  <a:pt x="0" y="1726630"/>
                </a:lnTo>
                <a:lnTo>
                  <a:pt x="1083461" y="1726630"/>
                </a:lnTo>
                <a:lnTo>
                  <a:pt x="1083461" y="0"/>
                </a:lnTo>
                <a:close/>
              </a:path>
            </a:pathLst>
          </a:custGeom>
          <a:blipFill>
            <a:blip r:embed="rId5"/>
            <a:stretch>
              <a:fillRect/>
            </a:stretch>
          </a:blipFill>
        </p:spPr>
      </p:sp>
      <p:sp>
        <p:nvSpPr>
          <p:cNvPr id="7" name="TextBox 7"/>
          <p:cNvSpPr txBox="1"/>
          <p:nvPr/>
        </p:nvSpPr>
        <p:spPr>
          <a:xfrm>
            <a:off x="3871665" y="3076575"/>
            <a:ext cx="10544670" cy="2752725"/>
          </a:xfrm>
          <a:prstGeom prst="rect">
            <a:avLst/>
          </a:prstGeom>
        </p:spPr>
        <p:txBody>
          <a:bodyPr lIns="0" tIns="0" rIns="0" bIns="0" rtlCol="0" anchor="t">
            <a:spAutoFit/>
          </a:bodyPr>
          <a:lstStyle/>
          <a:p>
            <a:pPr algn="ctr">
              <a:lnSpc>
                <a:spcPts val="10800"/>
              </a:lnSpc>
            </a:pPr>
            <a:r>
              <a:rPr lang="en-US" sz="9000">
                <a:solidFill>
                  <a:srgbClr val="FFFFFF"/>
                </a:solidFill>
                <a:latin typeface="Mokoto Bold"/>
              </a:rPr>
              <a:t>KERAN AIR</a:t>
            </a:r>
          </a:p>
          <a:p>
            <a:pPr algn="ctr">
              <a:lnSpc>
                <a:spcPts val="10800"/>
              </a:lnSpc>
            </a:pPr>
            <a:r>
              <a:rPr lang="en-US" sz="9000">
                <a:solidFill>
                  <a:srgbClr val="FFFFFF"/>
                </a:solidFill>
                <a:latin typeface="Mokoto Bold"/>
              </a:rPr>
              <a:t>FUTURISTIK</a:t>
            </a:r>
          </a:p>
        </p:txBody>
      </p:sp>
      <p:sp>
        <p:nvSpPr>
          <p:cNvPr id="8" name="TextBox 8"/>
          <p:cNvSpPr txBox="1"/>
          <p:nvPr/>
        </p:nvSpPr>
        <p:spPr>
          <a:xfrm>
            <a:off x="4596049" y="6105525"/>
            <a:ext cx="9095903" cy="1317625"/>
          </a:xfrm>
          <a:prstGeom prst="rect">
            <a:avLst/>
          </a:prstGeom>
        </p:spPr>
        <p:txBody>
          <a:bodyPr lIns="0" tIns="0" rIns="0" bIns="0" rtlCol="0" anchor="t">
            <a:spAutoFit/>
          </a:bodyPr>
          <a:lstStyle/>
          <a:p>
            <a:pPr algn="ctr">
              <a:lnSpc>
                <a:spcPts val="3499"/>
              </a:lnSpc>
            </a:pPr>
            <a:r>
              <a:rPr lang="en-US" sz="2499">
                <a:solidFill>
                  <a:srgbClr val="FFFFFF"/>
                </a:solidFill>
                <a:latin typeface="Poppins"/>
              </a:rPr>
              <a:t>KELOMPOK 4</a:t>
            </a:r>
          </a:p>
          <a:p>
            <a:pPr algn="ctr">
              <a:lnSpc>
                <a:spcPts val="3499"/>
              </a:lnSpc>
            </a:pPr>
            <a:r>
              <a:rPr lang="en-US" sz="2499">
                <a:solidFill>
                  <a:srgbClr val="FFFFFF"/>
                </a:solidFill>
                <a:latin typeface="Poppins"/>
              </a:rPr>
              <a:t>MATA KULIAH LINGKUNGAN EKOLOGI INDUSTRI</a:t>
            </a:r>
          </a:p>
          <a:p>
            <a:pPr algn="ctr">
              <a:lnSpc>
                <a:spcPts val="3499"/>
              </a:lnSpc>
            </a:pPr>
            <a:r>
              <a:rPr lang="en-US" sz="2499">
                <a:solidFill>
                  <a:srgbClr val="FFFFFF"/>
                </a:solidFill>
                <a:latin typeface="Poppins"/>
              </a:rPr>
              <a:t>KELAS 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3155950"/>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4502993"/>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28700" y="7203761"/>
            <a:ext cx="941556" cy="941556"/>
          </a:xfrm>
          <a:custGeom>
            <a:avLst/>
            <a:gdLst/>
            <a:ahLst/>
            <a:cxnLst/>
            <a:rect l="l" t="t" r="r" b="b"/>
            <a:pathLst>
              <a:path w="941556" h="941556">
                <a:moveTo>
                  <a:pt x="0" y="0"/>
                </a:moveTo>
                <a:lnTo>
                  <a:pt x="941556" y="0"/>
                </a:lnTo>
                <a:lnTo>
                  <a:pt x="941556" y="941555"/>
                </a:lnTo>
                <a:lnTo>
                  <a:pt x="0" y="9415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028700" y="5886127"/>
            <a:ext cx="984875" cy="984875"/>
          </a:xfrm>
          <a:custGeom>
            <a:avLst/>
            <a:gdLst/>
            <a:ahLst/>
            <a:cxnLst/>
            <a:rect l="l" t="t" r="r" b="b"/>
            <a:pathLst>
              <a:path w="984875" h="984875">
                <a:moveTo>
                  <a:pt x="0" y="0"/>
                </a:moveTo>
                <a:lnTo>
                  <a:pt x="984875" y="0"/>
                </a:lnTo>
                <a:lnTo>
                  <a:pt x="984875" y="984875"/>
                </a:lnTo>
                <a:lnTo>
                  <a:pt x="0" y="98487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1028700" y="8478691"/>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TextBox 8"/>
          <p:cNvSpPr txBox="1"/>
          <p:nvPr/>
        </p:nvSpPr>
        <p:spPr>
          <a:xfrm>
            <a:off x="1028700" y="1041400"/>
            <a:ext cx="7600786" cy="2114550"/>
          </a:xfrm>
          <a:prstGeom prst="rect">
            <a:avLst/>
          </a:prstGeom>
        </p:spPr>
        <p:txBody>
          <a:bodyPr lIns="0" tIns="0" rIns="0" bIns="0" rtlCol="0" anchor="t">
            <a:spAutoFit/>
          </a:bodyPr>
          <a:lstStyle/>
          <a:p>
            <a:pPr>
              <a:lnSpc>
                <a:spcPts val="8400"/>
              </a:lnSpc>
            </a:pPr>
            <a:r>
              <a:rPr lang="en-US" sz="6000">
                <a:solidFill>
                  <a:srgbClr val="FFFFFF"/>
                </a:solidFill>
                <a:latin typeface="Mokoto"/>
              </a:rPr>
              <a:t>PEMASARAN PRODUK</a:t>
            </a:r>
          </a:p>
        </p:txBody>
      </p:sp>
      <p:sp>
        <p:nvSpPr>
          <p:cNvPr id="9" name="TextBox 9"/>
          <p:cNvSpPr txBox="1"/>
          <p:nvPr/>
        </p:nvSpPr>
        <p:spPr>
          <a:xfrm>
            <a:off x="8387983" y="1050910"/>
            <a:ext cx="8871317" cy="8218836"/>
          </a:xfrm>
          <a:prstGeom prst="rect">
            <a:avLst/>
          </a:prstGeom>
        </p:spPr>
        <p:txBody>
          <a:bodyPr lIns="0" tIns="0" rIns="0" bIns="0" rtlCol="0" anchor="t">
            <a:spAutoFit/>
          </a:bodyPr>
          <a:lstStyle/>
          <a:p>
            <a:pPr marL="531993" lvl="1" indent="-265997" algn="just">
              <a:lnSpc>
                <a:spcPts val="3449"/>
              </a:lnSpc>
              <a:buFont typeface="Arial"/>
              <a:buChar char="•"/>
            </a:pPr>
            <a:r>
              <a:rPr lang="en-US" sz="2464">
                <a:solidFill>
                  <a:srgbClr val="FFFFFF"/>
                </a:solidFill>
                <a:latin typeface="Poppins"/>
              </a:rPr>
              <a:t>Segmentasi Pasar</a:t>
            </a:r>
          </a:p>
          <a:p>
            <a:pPr algn="just">
              <a:lnSpc>
                <a:spcPts val="3449"/>
              </a:lnSpc>
            </a:pPr>
            <a:r>
              <a:rPr lang="en-US" sz="2464">
                <a:solidFill>
                  <a:srgbClr val="FFFFFF"/>
                </a:solidFill>
                <a:latin typeface="Poppins"/>
              </a:rPr>
              <a:t>Mengidentifikasi segmen pasar yang paling berpotensi seperti konsumen yang peduli lingkungan, penyedia penginapan mewah, atau pengguna yang menginginkan teknologi canggih.</a:t>
            </a:r>
          </a:p>
          <a:p>
            <a:pPr marL="531993" lvl="1" indent="-265997" algn="just">
              <a:lnSpc>
                <a:spcPts val="3449"/>
              </a:lnSpc>
              <a:buFont typeface="Arial"/>
              <a:buChar char="•"/>
            </a:pPr>
            <a:r>
              <a:rPr lang="en-US" sz="2464">
                <a:solidFill>
                  <a:srgbClr val="FFFFFF"/>
                </a:solidFill>
                <a:latin typeface="Poppins"/>
              </a:rPr>
              <a:t>Branding</a:t>
            </a:r>
          </a:p>
          <a:p>
            <a:pPr algn="just">
              <a:lnSpc>
                <a:spcPts val="3449"/>
              </a:lnSpc>
            </a:pPr>
            <a:r>
              <a:rPr lang="en-US" sz="2464">
                <a:solidFill>
                  <a:srgbClr val="FFFFFF"/>
                </a:solidFill>
                <a:latin typeface="Poppins"/>
              </a:rPr>
              <a:t>Membangun merek yang kuat dengan menekankan keunggulan produk dalam hal desain futuristik, efisiensi, dan ramah lingkungan.</a:t>
            </a:r>
          </a:p>
          <a:p>
            <a:pPr marL="531993" lvl="1" indent="-265997" algn="just">
              <a:lnSpc>
                <a:spcPts val="3449"/>
              </a:lnSpc>
              <a:buFont typeface="Arial"/>
              <a:buChar char="•"/>
            </a:pPr>
            <a:r>
              <a:rPr lang="en-US" sz="2464">
                <a:solidFill>
                  <a:srgbClr val="FFFFFF"/>
                </a:solidFill>
                <a:latin typeface="Poppins"/>
              </a:rPr>
              <a:t>Distribusi</a:t>
            </a:r>
          </a:p>
          <a:p>
            <a:pPr algn="just">
              <a:lnSpc>
                <a:spcPts val="3449"/>
              </a:lnSpc>
            </a:pPr>
            <a:r>
              <a:rPr lang="en-US" sz="2464">
                <a:solidFill>
                  <a:srgbClr val="FFFFFF"/>
                </a:solidFill>
                <a:latin typeface="Poppins"/>
              </a:rPr>
              <a:t>Menjual produk melalui toko ritel, toko daring, dan mitra distribusi.</a:t>
            </a:r>
          </a:p>
          <a:p>
            <a:pPr marL="531993" lvl="1" indent="-265997" algn="just">
              <a:lnSpc>
                <a:spcPts val="3449"/>
              </a:lnSpc>
              <a:buFont typeface="Arial"/>
              <a:buChar char="•"/>
            </a:pPr>
            <a:r>
              <a:rPr lang="en-US" sz="2464">
                <a:solidFill>
                  <a:srgbClr val="FFFFFF"/>
                </a:solidFill>
                <a:latin typeface="Poppins"/>
              </a:rPr>
              <a:t>Promosi</a:t>
            </a:r>
          </a:p>
          <a:p>
            <a:pPr algn="just">
              <a:lnSpc>
                <a:spcPts val="3449"/>
              </a:lnSpc>
            </a:pPr>
            <a:r>
              <a:rPr lang="en-US" sz="2464">
                <a:solidFill>
                  <a:srgbClr val="FFFFFF"/>
                </a:solidFill>
                <a:latin typeface="Poppins"/>
              </a:rPr>
              <a:t>Menggunakan media sosial, iklan, dan promosi khusus untuk meningkatkan kesadaran tentang produk.</a:t>
            </a:r>
          </a:p>
          <a:p>
            <a:pPr marL="531993" lvl="1" indent="-265997" algn="just">
              <a:lnSpc>
                <a:spcPts val="3449"/>
              </a:lnSpc>
              <a:buFont typeface="Arial"/>
              <a:buChar char="•"/>
            </a:pPr>
            <a:r>
              <a:rPr lang="en-US" sz="2464">
                <a:solidFill>
                  <a:srgbClr val="FFFFFF"/>
                </a:solidFill>
                <a:latin typeface="Poppins"/>
              </a:rPr>
              <a:t>Harga</a:t>
            </a:r>
          </a:p>
          <a:p>
            <a:pPr algn="just">
              <a:lnSpc>
                <a:spcPts val="3449"/>
              </a:lnSpc>
            </a:pPr>
            <a:r>
              <a:rPr lang="en-US" sz="2464">
                <a:solidFill>
                  <a:srgbClr val="FFFFFF"/>
                </a:solidFill>
                <a:latin typeface="Poppins"/>
              </a:rPr>
              <a:t>Menentukan harga yang bersaing dengan produk sejenis tetapi tetap menguntungkan.</a:t>
            </a:r>
          </a:p>
          <a:p>
            <a:pPr algn="just">
              <a:lnSpc>
                <a:spcPts val="3449"/>
              </a:lnSpc>
            </a:pPr>
            <a:endParaRPr lang="en-US" sz="2464">
              <a:solidFill>
                <a:srgbClr val="FFFFFF"/>
              </a:solidFill>
              <a:latin typeface="Poppins"/>
            </a:endParaRPr>
          </a:p>
        </p:txBody>
      </p:sp>
      <p:sp>
        <p:nvSpPr>
          <p:cNvPr id="10" name="TextBox 10"/>
          <p:cNvSpPr txBox="1"/>
          <p:nvPr/>
        </p:nvSpPr>
        <p:spPr>
          <a:xfrm>
            <a:off x="2307251" y="3316346"/>
            <a:ext cx="4943459"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Segmentasi Pasar</a:t>
            </a:r>
          </a:p>
        </p:txBody>
      </p:sp>
      <p:sp>
        <p:nvSpPr>
          <p:cNvPr id="11" name="TextBox 11"/>
          <p:cNvSpPr txBox="1"/>
          <p:nvPr/>
        </p:nvSpPr>
        <p:spPr>
          <a:xfrm>
            <a:off x="2307251" y="4663389"/>
            <a:ext cx="3140576"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Branding</a:t>
            </a:r>
          </a:p>
        </p:txBody>
      </p:sp>
      <p:sp>
        <p:nvSpPr>
          <p:cNvPr id="12" name="TextBox 12"/>
          <p:cNvSpPr txBox="1"/>
          <p:nvPr/>
        </p:nvSpPr>
        <p:spPr>
          <a:xfrm>
            <a:off x="2307251" y="7364157"/>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Promosi</a:t>
            </a:r>
          </a:p>
        </p:txBody>
      </p:sp>
      <p:sp>
        <p:nvSpPr>
          <p:cNvPr id="13" name="TextBox 13"/>
          <p:cNvSpPr txBox="1"/>
          <p:nvPr/>
        </p:nvSpPr>
        <p:spPr>
          <a:xfrm>
            <a:off x="2307251" y="6068183"/>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Distribusi</a:t>
            </a:r>
          </a:p>
        </p:txBody>
      </p:sp>
      <p:sp>
        <p:nvSpPr>
          <p:cNvPr id="14" name="TextBox 14"/>
          <p:cNvSpPr txBox="1"/>
          <p:nvPr/>
        </p:nvSpPr>
        <p:spPr>
          <a:xfrm>
            <a:off x="2307251" y="8639087"/>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Harga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3561338" y="3300154"/>
            <a:ext cx="10241482" cy="5607445"/>
          </a:xfrm>
          <a:custGeom>
            <a:avLst/>
            <a:gdLst/>
            <a:ahLst/>
            <a:cxnLst/>
            <a:rect l="l" t="t" r="r" b="b"/>
            <a:pathLst>
              <a:path w="10241482" h="5607445">
                <a:moveTo>
                  <a:pt x="0" y="0"/>
                </a:moveTo>
                <a:lnTo>
                  <a:pt x="10241482" y="0"/>
                </a:lnTo>
                <a:lnTo>
                  <a:pt x="10241482" y="5607445"/>
                </a:lnTo>
                <a:lnTo>
                  <a:pt x="0" y="5607445"/>
                </a:lnTo>
                <a:lnTo>
                  <a:pt x="0" y="0"/>
                </a:lnTo>
                <a:close/>
              </a:path>
            </a:pathLst>
          </a:custGeom>
          <a:blipFill>
            <a:blip r:embed="rId3"/>
            <a:stretch>
              <a:fillRect l="-65862" t="-29268" r="-30148" b="-72005"/>
            </a:stretch>
          </a:blipFill>
        </p:spPr>
      </p:sp>
      <p:sp>
        <p:nvSpPr>
          <p:cNvPr id="4" name="TextBox 4"/>
          <p:cNvSpPr txBox="1"/>
          <p:nvPr/>
        </p:nvSpPr>
        <p:spPr>
          <a:xfrm>
            <a:off x="4855389" y="1019175"/>
            <a:ext cx="7653379" cy="1762125"/>
          </a:xfrm>
          <a:prstGeom prst="rect">
            <a:avLst/>
          </a:prstGeom>
        </p:spPr>
        <p:txBody>
          <a:bodyPr lIns="0" tIns="0" rIns="0" bIns="0" rtlCol="0" anchor="t">
            <a:spAutoFit/>
          </a:bodyPr>
          <a:lstStyle/>
          <a:p>
            <a:pPr algn="ctr">
              <a:lnSpc>
                <a:spcPts val="6960"/>
              </a:lnSpc>
            </a:pPr>
            <a:r>
              <a:rPr lang="en-US" sz="5800">
                <a:solidFill>
                  <a:srgbClr val="FFFFFF"/>
                </a:solidFill>
                <a:latin typeface="Mokoto"/>
              </a:rPr>
              <a:t>DATA POTENSI PRODUK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2765401" y="-1235099"/>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559672" y="636556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sp>
        <p:nvSpPr>
          <p:cNvPr id="4" name="Freeform 4"/>
          <p:cNvSpPr/>
          <p:nvPr/>
        </p:nvSpPr>
        <p:spPr>
          <a:xfrm>
            <a:off x="14173200" y="-41148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sp>
      <p:grpSp>
        <p:nvGrpSpPr>
          <p:cNvPr id="5" name="Group 5"/>
          <p:cNvGrpSpPr/>
          <p:nvPr/>
        </p:nvGrpSpPr>
        <p:grpSpPr>
          <a:xfrm>
            <a:off x="5663564" y="1691985"/>
            <a:ext cx="7337933" cy="73379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E10FA"/>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8" name="Freeform 8"/>
          <p:cNvSpPr/>
          <p:nvPr/>
        </p:nvSpPr>
        <p:spPr>
          <a:xfrm>
            <a:off x="1028700" y="3309548"/>
            <a:ext cx="5476282" cy="5469436"/>
          </a:xfrm>
          <a:custGeom>
            <a:avLst/>
            <a:gdLst/>
            <a:ahLst/>
            <a:cxnLst/>
            <a:rect l="l" t="t" r="r" b="b"/>
            <a:pathLst>
              <a:path w="5476282" h="5469436">
                <a:moveTo>
                  <a:pt x="0" y="0"/>
                </a:moveTo>
                <a:lnTo>
                  <a:pt x="5476282" y="0"/>
                </a:lnTo>
                <a:lnTo>
                  <a:pt x="5476282" y="5469437"/>
                </a:lnTo>
                <a:lnTo>
                  <a:pt x="0" y="5469437"/>
                </a:lnTo>
                <a:lnTo>
                  <a:pt x="0" y="0"/>
                </a:lnTo>
                <a:close/>
              </a:path>
            </a:pathLst>
          </a:custGeom>
          <a:blipFill>
            <a:blip r:embed="rId5"/>
            <a:stretch>
              <a:fillRect/>
            </a:stretch>
          </a:blipFill>
        </p:spPr>
      </p:sp>
      <p:sp>
        <p:nvSpPr>
          <p:cNvPr id="9" name="Freeform 9"/>
          <p:cNvSpPr/>
          <p:nvPr/>
        </p:nvSpPr>
        <p:spPr>
          <a:xfrm flipH="1" flipV="1">
            <a:off x="11783018" y="1028700"/>
            <a:ext cx="5476282" cy="5469436"/>
          </a:xfrm>
          <a:custGeom>
            <a:avLst/>
            <a:gdLst/>
            <a:ahLst/>
            <a:cxnLst/>
            <a:rect l="l" t="t" r="r" b="b"/>
            <a:pathLst>
              <a:path w="5476282" h="5469436">
                <a:moveTo>
                  <a:pt x="5476282" y="5469436"/>
                </a:moveTo>
                <a:lnTo>
                  <a:pt x="0" y="5469436"/>
                </a:lnTo>
                <a:lnTo>
                  <a:pt x="0" y="0"/>
                </a:lnTo>
                <a:lnTo>
                  <a:pt x="5476282" y="0"/>
                </a:lnTo>
                <a:lnTo>
                  <a:pt x="5476282" y="5469436"/>
                </a:lnTo>
                <a:close/>
              </a:path>
            </a:pathLst>
          </a:custGeom>
          <a:blipFill>
            <a:blip r:embed="rId5"/>
            <a:stretch>
              <a:fillRect/>
            </a:stretch>
          </a:blipFill>
        </p:spPr>
      </p:sp>
      <p:sp>
        <p:nvSpPr>
          <p:cNvPr id="10" name="Freeform 10"/>
          <p:cNvSpPr/>
          <p:nvPr/>
        </p:nvSpPr>
        <p:spPr>
          <a:xfrm>
            <a:off x="15230787" y="6962654"/>
            <a:ext cx="6114427" cy="7035428"/>
          </a:xfrm>
          <a:custGeom>
            <a:avLst/>
            <a:gdLst/>
            <a:ahLst/>
            <a:cxnLst/>
            <a:rect l="l" t="t" r="r" b="b"/>
            <a:pathLst>
              <a:path w="6114427" h="7035428">
                <a:moveTo>
                  <a:pt x="0" y="0"/>
                </a:moveTo>
                <a:lnTo>
                  <a:pt x="6114426" y="0"/>
                </a:lnTo>
                <a:lnTo>
                  <a:pt x="6114426" y="7035428"/>
                </a:lnTo>
                <a:lnTo>
                  <a:pt x="0" y="703542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flipV="1">
            <a:off x="-3282685" y="-3618279"/>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a:off x="6191631" y="1028700"/>
            <a:ext cx="5904738" cy="8229600"/>
          </a:xfrm>
          <a:custGeom>
            <a:avLst/>
            <a:gdLst/>
            <a:ahLst/>
            <a:cxnLst/>
            <a:rect l="l" t="t" r="r" b="b"/>
            <a:pathLst>
              <a:path w="5904738" h="8229600">
                <a:moveTo>
                  <a:pt x="0" y="0"/>
                </a:moveTo>
                <a:lnTo>
                  <a:pt x="5904738" y="0"/>
                </a:lnTo>
                <a:lnTo>
                  <a:pt x="5904738" y="8229600"/>
                </a:lnTo>
                <a:lnTo>
                  <a:pt x="0" y="8229600"/>
                </a:lnTo>
                <a:lnTo>
                  <a:pt x="0" y="0"/>
                </a:lnTo>
                <a:close/>
              </a:path>
            </a:pathLst>
          </a:custGeom>
          <a:blipFill>
            <a:blip r:embed="rId8"/>
            <a:stretch>
              <a:fillRect/>
            </a:stretch>
          </a:blipFill>
        </p:spPr>
      </p:sp>
      <p:sp>
        <p:nvSpPr>
          <p:cNvPr id="13" name="TextBox 13"/>
          <p:cNvSpPr txBox="1"/>
          <p:nvPr/>
        </p:nvSpPr>
        <p:spPr>
          <a:xfrm>
            <a:off x="3349117" y="3388620"/>
            <a:ext cx="11589765" cy="3328786"/>
          </a:xfrm>
          <a:prstGeom prst="rect">
            <a:avLst/>
          </a:prstGeom>
        </p:spPr>
        <p:txBody>
          <a:bodyPr lIns="0" tIns="0" rIns="0" bIns="0" rtlCol="0" anchor="t">
            <a:spAutoFit/>
          </a:bodyPr>
          <a:lstStyle/>
          <a:p>
            <a:pPr algn="ctr">
              <a:lnSpc>
                <a:spcPts val="13398"/>
              </a:lnSpc>
              <a:spcBef>
                <a:spcPct val="0"/>
              </a:spcBef>
            </a:pPr>
            <a:r>
              <a:rPr lang="en-US" sz="9570">
                <a:solidFill>
                  <a:srgbClr val="FFFFFF"/>
                </a:solidFill>
                <a:latin typeface="HK Modular Bold"/>
              </a:rPr>
              <a:t>SEDOTAN ALUMINIUM</a:t>
            </a:r>
          </a:p>
        </p:txBody>
      </p:sp>
      <p:sp>
        <p:nvSpPr>
          <p:cNvPr id="14" name="TextBox 14"/>
          <p:cNvSpPr txBox="1"/>
          <p:nvPr/>
        </p:nvSpPr>
        <p:spPr>
          <a:xfrm>
            <a:off x="6130748" y="9201150"/>
            <a:ext cx="6026504" cy="481297"/>
          </a:xfrm>
          <a:prstGeom prst="rect">
            <a:avLst/>
          </a:prstGeom>
        </p:spPr>
        <p:txBody>
          <a:bodyPr lIns="0" tIns="0" rIns="0" bIns="0" rtlCol="0" anchor="t">
            <a:spAutoFit/>
          </a:bodyPr>
          <a:lstStyle/>
          <a:p>
            <a:pPr algn="ctr">
              <a:lnSpc>
                <a:spcPts val="3919"/>
              </a:lnSpc>
              <a:spcBef>
                <a:spcPct val="0"/>
              </a:spcBef>
            </a:pPr>
            <a:r>
              <a:rPr lang="en-US" sz="2799" spc="55">
                <a:solidFill>
                  <a:srgbClr val="FFFFFF"/>
                </a:solidFill>
                <a:latin typeface="Nunito Bold"/>
              </a:rPr>
              <a:t>PRESENTATION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flipH="1">
            <a:off x="-1779691" y="8292183"/>
            <a:ext cx="6114427" cy="7035428"/>
          </a:xfrm>
          <a:custGeom>
            <a:avLst/>
            <a:gdLst/>
            <a:ahLst/>
            <a:cxnLst/>
            <a:rect l="l" t="t" r="r" b="b"/>
            <a:pathLst>
              <a:path w="6114427" h="7035428">
                <a:moveTo>
                  <a:pt x="6114426" y="0"/>
                </a:moveTo>
                <a:lnTo>
                  <a:pt x="0" y="0"/>
                </a:lnTo>
                <a:lnTo>
                  <a:pt x="0" y="7035428"/>
                </a:lnTo>
                <a:lnTo>
                  <a:pt x="6114426" y="7035428"/>
                </a:lnTo>
                <a:lnTo>
                  <a:pt x="6114426"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V="1">
            <a:off x="14459095"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126178" y="-4928800"/>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0656981" y="2458602"/>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104907"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7" name="Freeform 7"/>
          <p:cNvSpPr/>
          <p:nvPr/>
        </p:nvSpPr>
        <p:spPr>
          <a:xfrm>
            <a:off x="-5099770"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3199906" y="2145453"/>
            <a:ext cx="11888188" cy="2308860"/>
          </a:xfrm>
          <a:prstGeom prst="rect">
            <a:avLst/>
          </a:prstGeom>
        </p:spPr>
        <p:txBody>
          <a:bodyPr lIns="0" tIns="0" rIns="0" bIns="0" rtlCol="0" anchor="t">
            <a:spAutoFit/>
          </a:bodyPr>
          <a:lstStyle/>
          <a:p>
            <a:pPr algn="ctr">
              <a:lnSpc>
                <a:spcPts val="9239"/>
              </a:lnSpc>
            </a:pPr>
            <a:r>
              <a:rPr lang="en-US" sz="6599" spc="646">
                <a:solidFill>
                  <a:srgbClr val="F3BE66"/>
                </a:solidFill>
                <a:latin typeface="HK Modular Bold"/>
              </a:rPr>
              <a:t>latar</a:t>
            </a:r>
          </a:p>
          <a:p>
            <a:pPr algn="ctr">
              <a:lnSpc>
                <a:spcPts val="9239"/>
              </a:lnSpc>
              <a:spcBef>
                <a:spcPct val="0"/>
              </a:spcBef>
            </a:pPr>
            <a:r>
              <a:rPr lang="en-US" sz="6599" spc="646">
                <a:solidFill>
                  <a:srgbClr val="F3BE66"/>
                </a:solidFill>
                <a:latin typeface="HK Modular Bold"/>
              </a:rPr>
              <a:t> belakang</a:t>
            </a:r>
          </a:p>
        </p:txBody>
      </p:sp>
      <p:sp>
        <p:nvSpPr>
          <p:cNvPr id="9" name="TextBox 9"/>
          <p:cNvSpPr txBox="1"/>
          <p:nvPr/>
        </p:nvSpPr>
        <p:spPr>
          <a:xfrm>
            <a:off x="1868529" y="5415838"/>
            <a:ext cx="14550943" cy="4088766"/>
          </a:xfrm>
          <a:prstGeom prst="rect">
            <a:avLst/>
          </a:prstGeom>
        </p:spPr>
        <p:txBody>
          <a:bodyPr lIns="0" tIns="0" rIns="0" bIns="0" rtlCol="0" anchor="t">
            <a:spAutoFit/>
          </a:bodyPr>
          <a:lstStyle/>
          <a:p>
            <a:pPr algn="ctr">
              <a:lnSpc>
                <a:spcPts val="4059"/>
              </a:lnSpc>
              <a:spcBef>
                <a:spcPct val="0"/>
              </a:spcBef>
            </a:pPr>
            <a:r>
              <a:rPr lang="en-US" sz="2899" dirty="0" err="1">
                <a:solidFill>
                  <a:srgbClr val="FFFFFF"/>
                </a:solidFill>
                <a:latin typeface="Nunito"/>
              </a:rPr>
              <a:t>Penggunaan</a:t>
            </a:r>
            <a:r>
              <a:rPr lang="en-US" sz="2899" dirty="0">
                <a:solidFill>
                  <a:srgbClr val="FFFFFF"/>
                </a:solidFill>
                <a:latin typeface="Nunito"/>
              </a:rPr>
              <a:t> </a:t>
            </a:r>
            <a:r>
              <a:rPr lang="en-US" sz="2899" dirty="0" err="1">
                <a:solidFill>
                  <a:srgbClr val="FFFFFF"/>
                </a:solidFill>
                <a:latin typeface="Nunito"/>
              </a:rPr>
              <a:t>sedotan</a:t>
            </a:r>
            <a:r>
              <a:rPr lang="en-US" sz="2899" dirty="0">
                <a:solidFill>
                  <a:srgbClr val="FFFFFF"/>
                </a:solidFill>
                <a:latin typeface="Nunito"/>
              </a:rPr>
              <a:t> </a:t>
            </a:r>
            <a:r>
              <a:rPr lang="en-US" sz="2899" dirty="0" err="1">
                <a:solidFill>
                  <a:srgbClr val="FFFFFF"/>
                </a:solidFill>
                <a:latin typeface="Nunito"/>
              </a:rPr>
              <a:t>aluminium</a:t>
            </a:r>
            <a:r>
              <a:rPr lang="en-US" sz="2899" dirty="0">
                <a:solidFill>
                  <a:srgbClr val="FFFFFF"/>
                </a:solidFill>
                <a:latin typeface="Nunito"/>
              </a:rPr>
              <a:t> </a:t>
            </a:r>
            <a:r>
              <a:rPr lang="en-US" sz="2899" dirty="0" err="1">
                <a:solidFill>
                  <a:srgbClr val="FFFFFF"/>
                </a:solidFill>
                <a:latin typeface="Nunito"/>
              </a:rPr>
              <a:t>telah</a:t>
            </a:r>
            <a:r>
              <a:rPr lang="en-US" sz="2899" dirty="0">
                <a:solidFill>
                  <a:srgbClr val="FFFFFF"/>
                </a:solidFill>
                <a:latin typeface="Nunito"/>
              </a:rPr>
              <a:t> </a:t>
            </a:r>
            <a:r>
              <a:rPr lang="en-US" sz="2899" dirty="0" err="1">
                <a:solidFill>
                  <a:srgbClr val="FFFFFF"/>
                </a:solidFill>
                <a:latin typeface="Nunito"/>
              </a:rPr>
              <a:t>menjadi</a:t>
            </a:r>
            <a:r>
              <a:rPr lang="en-US" sz="2899" dirty="0">
                <a:solidFill>
                  <a:srgbClr val="FFFFFF"/>
                </a:solidFill>
                <a:latin typeface="Nunito"/>
              </a:rPr>
              <a:t> </a:t>
            </a:r>
            <a:r>
              <a:rPr lang="en-US" sz="2899" dirty="0" err="1">
                <a:solidFill>
                  <a:srgbClr val="FFFFFF"/>
                </a:solidFill>
                <a:latin typeface="Nunito"/>
              </a:rPr>
              <a:t>alternatif</a:t>
            </a:r>
            <a:r>
              <a:rPr lang="en-US" sz="2899" dirty="0">
                <a:solidFill>
                  <a:srgbClr val="FFFFFF"/>
                </a:solidFill>
                <a:latin typeface="Nunito"/>
              </a:rPr>
              <a:t> yang </a:t>
            </a:r>
            <a:r>
              <a:rPr lang="en-US" sz="2899" dirty="0" err="1">
                <a:solidFill>
                  <a:srgbClr val="FFFFFF"/>
                </a:solidFill>
                <a:latin typeface="Nunito"/>
              </a:rPr>
              <a:t>populer</a:t>
            </a:r>
            <a:r>
              <a:rPr lang="en-US" sz="2899" dirty="0">
                <a:solidFill>
                  <a:srgbClr val="FFFFFF"/>
                </a:solidFill>
                <a:latin typeface="Nunito"/>
              </a:rPr>
              <a:t> </a:t>
            </a:r>
            <a:r>
              <a:rPr lang="en-US" sz="2899" dirty="0" err="1">
                <a:solidFill>
                  <a:srgbClr val="FFFFFF"/>
                </a:solidFill>
                <a:latin typeface="Nunito"/>
              </a:rPr>
              <a:t>dalam</a:t>
            </a:r>
            <a:r>
              <a:rPr lang="en-US" sz="2899" dirty="0">
                <a:solidFill>
                  <a:srgbClr val="FFFFFF"/>
                </a:solidFill>
                <a:latin typeface="Nunito"/>
              </a:rPr>
              <a:t> </a:t>
            </a:r>
            <a:r>
              <a:rPr lang="en-US" sz="2899" dirty="0" err="1">
                <a:solidFill>
                  <a:srgbClr val="FFFFFF"/>
                </a:solidFill>
                <a:latin typeface="Nunito"/>
              </a:rPr>
              <a:t>beberapa</a:t>
            </a:r>
            <a:r>
              <a:rPr lang="en-US" sz="2899" dirty="0">
                <a:solidFill>
                  <a:srgbClr val="FFFFFF"/>
                </a:solidFill>
                <a:latin typeface="Nunito"/>
              </a:rPr>
              <a:t> </a:t>
            </a:r>
            <a:r>
              <a:rPr lang="en-US" sz="2899" dirty="0" err="1">
                <a:solidFill>
                  <a:srgbClr val="FFFFFF"/>
                </a:solidFill>
                <a:latin typeface="Nunito"/>
              </a:rPr>
              <a:t>tahun</a:t>
            </a:r>
            <a:r>
              <a:rPr lang="en-US" sz="2899" dirty="0">
                <a:solidFill>
                  <a:srgbClr val="FFFFFF"/>
                </a:solidFill>
                <a:latin typeface="Nunito"/>
              </a:rPr>
              <a:t> </a:t>
            </a:r>
            <a:r>
              <a:rPr lang="en-US" sz="2899" dirty="0" err="1">
                <a:solidFill>
                  <a:srgbClr val="FFFFFF"/>
                </a:solidFill>
                <a:latin typeface="Nunito"/>
              </a:rPr>
              <a:t>terakhir</a:t>
            </a:r>
            <a:r>
              <a:rPr lang="en-US" sz="2899" dirty="0">
                <a:solidFill>
                  <a:srgbClr val="FFFFFF"/>
                </a:solidFill>
                <a:latin typeface="Nunito"/>
              </a:rPr>
              <a:t>, </a:t>
            </a:r>
            <a:r>
              <a:rPr lang="en-US" sz="2899" dirty="0" err="1">
                <a:solidFill>
                  <a:srgbClr val="FFFFFF"/>
                </a:solidFill>
                <a:latin typeface="Nunito"/>
              </a:rPr>
              <a:t>terutama</a:t>
            </a:r>
            <a:r>
              <a:rPr lang="en-US" sz="2899" dirty="0">
                <a:solidFill>
                  <a:srgbClr val="FFFFFF"/>
                </a:solidFill>
                <a:latin typeface="Nunito"/>
              </a:rPr>
              <a:t> </a:t>
            </a:r>
            <a:r>
              <a:rPr lang="en-US" sz="2899" dirty="0" err="1">
                <a:solidFill>
                  <a:srgbClr val="FFFFFF"/>
                </a:solidFill>
                <a:latin typeface="Nunito"/>
              </a:rPr>
              <a:t>sebagai</a:t>
            </a:r>
            <a:r>
              <a:rPr lang="en-US" sz="2899" dirty="0">
                <a:solidFill>
                  <a:srgbClr val="FFFFFF"/>
                </a:solidFill>
                <a:latin typeface="Nunito"/>
              </a:rPr>
              <a:t> </a:t>
            </a:r>
            <a:r>
              <a:rPr lang="en-US" sz="2899" dirty="0" err="1">
                <a:solidFill>
                  <a:srgbClr val="FFFFFF"/>
                </a:solidFill>
                <a:latin typeface="Nunito"/>
              </a:rPr>
              <a:t>pengganti</a:t>
            </a:r>
            <a:r>
              <a:rPr lang="en-US" sz="2899" dirty="0">
                <a:solidFill>
                  <a:srgbClr val="FFFFFF"/>
                </a:solidFill>
                <a:latin typeface="Nunito"/>
              </a:rPr>
              <a:t> </a:t>
            </a:r>
            <a:r>
              <a:rPr lang="en-US" sz="2899" dirty="0" err="1">
                <a:solidFill>
                  <a:srgbClr val="FFFFFF"/>
                </a:solidFill>
                <a:latin typeface="Nunito"/>
              </a:rPr>
              <a:t>sedotan</a:t>
            </a:r>
            <a:r>
              <a:rPr lang="en-US" sz="2899" dirty="0">
                <a:solidFill>
                  <a:srgbClr val="FFFFFF"/>
                </a:solidFill>
                <a:latin typeface="Nunito"/>
              </a:rPr>
              <a:t> </a:t>
            </a:r>
            <a:r>
              <a:rPr lang="en-US" sz="2899" dirty="0" err="1">
                <a:solidFill>
                  <a:srgbClr val="FFFFFF"/>
                </a:solidFill>
                <a:latin typeface="Nunito"/>
              </a:rPr>
              <a:t>plastik</a:t>
            </a:r>
            <a:r>
              <a:rPr lang="en-US" sz="2899" dirty="0">
                <a:solidFill>
                  <a:srgbClr val="FFFFFF"/>
                </a:solidFill>
                <a:latin typeface="Nunito"/>
              </a:rPr>
              <a:t>. Hal </a:t>
            </a:r>
            <a:r>
              <a:rPr lang="en-US" sz="2899" dirty="0" err="1">
                <a:solidFill>
                  <a:srgbClr val="FFFFFF"/>
                </a:solidFill>
                <a:latin typeface="Nunito"/>
              </a:rPr>
              <a:t>ini</a:t>
            </a:r>
            <a:r>
              <a:rPr lang="en-US" sz="2899" dirty="0">
                <a:solidFill>
                  <a:srgbClr val="FFFFFF"/>
                </a:solidFill>
                <a:latin typeface="Nunito"/>
              </a:rPr>
              <a:t> </a:t>
            </a:r>
            <a:r>
              <a:rPr lang="en-US" sz="2899" dirty="0" err="1">
                <a:solidFill>
                  <a:srgbClr val="FFFFFF"/>
                </a:solidFill>
                <a:latin typeface="Nunito"/>
              </a:rPr>
              <a:t>disebabkan</a:t>
            </a:r>
            <a:r>
              <a:rPr lang="en-US" sz="2899" dirty="0">
                <a:solidFill>
                  <a:srgbClr val="FFFFFF"/>
                </a:solidFill>
                <a:latin typeface="Nunito"/>
              </a:rPr>
              <a:t> oleh </a:t>
            </a:r>
            <a:r>
              <a:rPr lang="en-US" sz="2899" dirty="0" err="1">
                <a:solidFill>
                  <a:srgbClr val="FFFFFF"/>
                </a:solidFill>
                <a:latin typeface="Nunito"/>
              </a:rPr>
              <a:t>perhatian</a:t>
            </a:r>
            <a:r>
              <a:rPr lang="en-US" sz="2899" dirty="0">
                <a:solidFill>
                  <a:srgbClr val="FFFFFF"/>
                </a:solidFill>
                <a:latin typeface="Nunito"/>
              </a:rPr>
              <a:t> yang </a:t>
            </a:r>
            <a:r>
              <a:rPr lang="en-US" sz="2899" dirty="0" err="1">
                <a:solidFill>
                  <a:srgbClr val="FFFFFF"/>
                </a:solidFill>
                <a:latin typeface="Nunito"/>
              </a:rPr>
              <a:t>semakin</a:t>
            </a:r>
            <a:r>
              <a:rPr lang="en-US" sz="2899" dirty="0">
                <a:solidFill>
                  <a:srgbClr val="FFFFFF"/>
                </a:solidFill>
                <a:latin typeface="Nunito"/>
              </a:rPr>
              <a:t> </a:t>
            </a:r>
            <a:r>
              <a:rPr lang="en-US" sz="2899" dirty="0" err="1">
                <a:solidFill>
                  <a:srgbClr val="FFFFFF"/>
                </a:solidFill>
                <a:latin typeface="Nunito"/>
              </a:rPr>
              <a:t>meningkat</a:t>
            </a:r>
            <a:r>
              <a:rPr lang="en-US" sz="2899" dirty="0">
                <a:solidFill>
                  <a:srgbClr val="FFFFFF"/>
                </a:solidFill>
                <a:latin typeface="Nunito"/>
              </a:rPr>
              <a:t> </a:t>
            </a:r>
            <a:r>
              <a:rPr lang="en-US" sz="2899" dirty="0" err="1">
                <a:solidFill>
                  <a:srgbClr val="FFFFFF"/>
                </a:solidFill>
                <a:latin typeface="Nunito"/>
              </a:rPr>
              <a:t>terhadap</a:t>
            </a:r>
            <a:r>
              <a:rPr lang="en-US" sz="2899" dirty="0">
                <a:solidFill>
                  <a:srgbClr val="FFFFFF"/>
                </a:solidFill>
                <a:latin typeface="Nunito"/>
              </a:rPr>
              <a:t> </a:t>
            </a:r>
            <a:r>
              <a:rPr lang="en-US" sz="2899" dirty="0" err="1">
                <a:solidFill>
                  <a:srgbClr val="FFFFFF"/>
                </a:solidFill>
                <a:latin typeface="Nunito"/>
              </a:rPr>
              <a:t>dampak</a:t>
            </a:r>
            <a:r>
              <a:rPr lang="en-US" sz="2899" dirty="0">
                <a:solidFill>
                  <a:srgbClr val="FFFFFF"/>
                </a:solidFill>
                <a:latin typeface="Nunito"/>
              </a:rPr>
              <a:t> </a:t>
            </a:r>
            <a:r>
              <a:rPr lang="en-US" sz="2899" dirty="0" err="1">
                <a:solidFill>
                  <a:srgbClr val="FFFFFF"/>
                </a:solidFill>
                <a:latin typeface="Nunito"/>
              </a:rPr>
              <a:t>lingkungan</a:t>
            </a:r>
            <a:r>
              <a:rPr lang="en-US" sz="2899" dirty="0">
                <a:solidFill>
                  <a:srgbClr val="FFFFFF"/>
                </a:solidFill>
                <a:latin typeface="Nunito"/>
              </a:rPr>
              <a:t> yang </a:t>
            </a:r>
            <a:r>
              <a:rPr lang="en-US" sz="2899" dirty="0" err="1">
                <a:solidFill>
                  <a:srgbClr val="FFFFFF"/>
                </a:solidFill>
                <a:latin typeface="Nunito"/>
              </a:rPr>
              <a:t>ditimbulkan</a:t>
            </a:r>
            <a:r>
              <a:rPr lang="en-US" sz="2899" dirty="0">
                <a:solidFill>
                  <a:srgbClr val="FFFFFF"/>
                </a:solidFill>
                <a:latin typeface="Nunito"/>
              </a:rPr>
              <a:t> oleh </a:t>
            </a:r>
            <a:r>
              <a:rPr lang="en-US" sz="2899" dirty="0" err="1">
                <a:solidFill>
                  <a:srgbClr val="FFFFFF"/>
                </a:solidFill>
                <a:latin typeface="Nunito"/>
              </a:rPr>
              <a:t>plastik</a:t>
            </a:r>
            <a:r>
              <a:rPr lang="en-US" sz="2899" dirty="0">
                <a:solidFill>
                  <a:srgbClr val="FFFFFF"/>
                </a:solidFill>
                <a:latin typeface="Nunito"/>
              </a:rPr>
              <a:t>, </a:t>
            </a:r>
            <a:r>
              <a:rPr lang="en-US" sz="2899" dirty="0" err="1">
                <a:solidFill>
                  <a:srgbClr val="FFFFFF"/>
                </a:solidFill>
                <a:latin typeface="Nunito"/>
              </a:rPr>
              <a:t>khususnya</a:t>
            </a:r>
            <a:r>
              <a:rPr lang="en-US" sz="2899" dirty="0">
                <a:solidFill>
                  <a:srgbClr val="FFFFFF"/>
                </a:solidFill>
                <a:latin typeface="Nunito"/>
              </a:rPr>
              <a:t> di </a:t>
            </a:r>
            <a:r>
              <a:rPr lang="en-US" sz="2899" dirty="0" err="1">
                <a:solidFill>
                  <a:srgbClr val="FFFFFF"/>
                </a:solidFill>
                <a:latin typeface="Nunito"/>
              </a:rPr>
              <a:t>sektor</a:t>
            </a:r>
            <a:r>
              <a:rPr lang="en-US" sz="2899" dirty="0">
                <a:solidFill>
                  <a:srgbClr val="FFFFFF"/>
                </a:solidFill>
                <a:latin typeface="Nunito"/>
              </a:rPr>
              <a:t> </a:t>
            </a:r>
            <a:r>
              <a:rPr lang="en-US" sz="2899" dirty="0" err="1">
                <a:solidFill>
                  <a:srgbClr val="FFFFFF"/>
                </a:solidFill>
                <a:latin typeface="Nunito"/>
              </a:rPr>
              <a:t>makanan</a:t>
            </a:r>
            <a:r>
              <a:rPr lang="en-US" sz="2899" dirty="0">
                <a:solidFill>
                  <a:srgbClr val="FFFFFF"/>
                </a:solidFill>
                <a:latin typeface="Nunito"/>
              </a:rPr>
              <a:t> dan </a:t>
            </a:r>
            <a:r>
              <a:rPr lang="en-US" sz="2899" dirty="0" err="1">
                <a:solidFill>
                  <a:srgbClr val="FFFFFF"/>
                </a:solidFill>
                <a:latin typeface="Nunito"/>
              </a:rPr>
              <a:t>minuman</a:t>
            </a:r>
            <a:r>
              <a:rPr lang="en-US" sz="2899" dirty="0">
                <a:solidFill>
                  <a:srgbClr val="FFFFFF"/>
                </a:solidFill>
                <a:latin typeface="Nunito"/>
              </a:rPr>
              <a:t>. </a:t>
            </a:r>
            <a:r>
              <a:rPr lang="en-US" sz="2899" dirty="0" err="1">
                <a:solidFill>
                  <a:srgbClr val="FFFFFF"/>
                </a:solidFill>
                <a:latin typeface="Nunito"/>
              </a:rPr>
              <a:t>Sedotan</a:t>
            </a:r>
            <a:r>
              <a:rPr lang="en-US" sz="2899" dirty="0">
                <a:solidFill>
                  <a:srgbClr val="FFFFFF"/>
                </a:solidFill>
                <a:latin typeface="Nunito"/>
              </a:rPr>
              <a:t> </a:t>
            </a:r>
            <a:r>
              <a:rPr lang="en-US" sz="2899" dirty="0" err="1">
                <a:solidFill>
                  <a:srgbClr val="FFFFFF"/>
                </a:solidFill>
                <a:latin typeface="Nunito"/>
              </a:rPr>
              <a:t>aluminium</a:t>
            </a:r>
            <a:r>
              <a:rPr lang="en-US" sz="2899" dirty="0">
                <a:solidFill>
                  <a:srgbClr val="FFFFFF"/>
                </a:solidFill>
                <a:latin typeface="Nunito"/>
              </a:rPr>
              <a:t> </a:t>
            </a:r>
            <a:r>
              <a:rPr lang="en-US" sz="2899" dirty="0" err="1">
                <a:solidFill>
                  <a:srgbClr val="FFFFFF"/>
                </a:solidFill>
                <a:latin typeface="Nunito"/>
              </a:rPr>
              <a:t>adalah</a:t>
            </a:r>
            <a:r>
              <a:rPr lang="en-US" sz="2899" dirty="0">
                <a:solidFill>
                  <a:srgbClr val="FFFFFF"/>
                </a:solidFill>
                <a:latin typeface="Nunito"/>
              </a:rPr>
              <a:t> </a:t>
            </a:r>
            <a:r>
              <a:rPr lang="en-US" sz="2899" dirty="0" err="1">
                <a:solidFill>
                  <a:srgbClr val="FFFFFF"/>
                </a:solidFill>
                <a:latin typeface="Nunito"/>
              </a:rPr>
              <a:t>solusi</a:t>
            </a:r>
            <a:r>
              <a:rPr lang="en-US" sz="2899" dirty="0">
                <a:solidFill>
                  <a:srgbClr val="FFFFFF"/>
                </a:solidFill>
                <a:latin typeface="Nunito"/>
              </a:rPr>
              <a:t> yang </a:t>
            </a:r>
            <a:r>
              <a:rPr lang="en-US" sz="2899" dirty="0" err="1">
                <a:solidFill>
                  <a:srgbClr val="FFFFFF"/>
                </a:solidFill>
                <a:latin typeface="Nunito"/>
              </a:rPr>
              <a:t>lebih</a:t>
            </a:r>
            <a:r>
              <a:rPr lang="en-US" sz="2899" dirty="0">
                <a:solidFill>
                  <a:srgbClr val="FFFFFF"/>
                </a:solidFill>
                <a:latin typeface="Nunito"/>
              </a:rPr>
              <a:t> </a:t>
            </a:r>
            <a:r>
              <a:rPr lang="en-US" sz="2899" dirty="0" err="1">
                <a:solidFill>
                  <a:srgbClr val="FFFFFF"/>
                </a:solidFill>
                <a:latin typeface="Nunito"/>
              </a:rPr>
              <a:t>ramah</a:t>
            </a:r>
            <a:r>
              <a:rPr lang="en-US" sz="2899" dirty="0">
                <a:solidFill>
                  <a:srgbClr val="FFFFFF"/>
                </a:solidFill>
                <a:latin typeface="Nunito"/>
              </a:rPr>
              <a:t> </a:t>
            </a:r>
            <a:r>
              <a:rPr lang="en-US" sz="2899" dirty="0" err="1">
                <a:solidFill>
                  <a:srgbClr val="FFFFFF"/>
                </a:solidFill>
                <a:latin typeface="Nunito"/>
              </a:rPr>
              <a:t>lingkungan</a:t>
            </a:r>
            <a:r>
              <a:rPr lang="en-US" sz="2899" dirty="0">
                <a:solidFill>
                  <a:srgbClr val="FFFFFF"/>
                </a:solidFill>
                <a:latin typeface="Nunito"/>
              </a:rPr>
              <a:t> </a:t>
            </a:r>
            <a:r>
              <a:rPr lang="en-US" sz="2899" dirty="0" err="1">
                <a:solidFill>
                  <a:srgbClr val="FFFFFF"/>
                </a:solidFill>
                <a:latin typeface="Nunito"/>
              </a:rPr>
              <a:t>karena</a:t>
            </a:r>
            <a:r>
              <a:rPr lang="en-US" sz="2899" dirty="0">
                <a:solidFill>
                  <a:srgbClr val="FFFFFF"/>
                </a:solidFill>
                <a:latin typeface="Nunito"/>
              </a:rPr>
              <a:t> </a:t>
            </a:r>
            <a:r>
              <a:rPr lang="en-US" sz="2899" dirty="0" err="1">
                <a:solidFill>
                  <a:srgbClr val="FFFFFF"/>
                </a:solidFill>
                <a:latin typeface="Nunito"/>
              </a:rPr>
              <a:t>dapat</a:t>
            </a:r>
            <a:r>
              <a:rPr lang="en-US" sz="2899" dirty="0">
                <a:solidFill>
                  <a:srgbClr val="FFFFFF"/>
                </a:solidFill>
                <a:latin typeface="Nunito"/>
              </a:rPr>
              <a:t> </a:t>
            </a:r>
            <a:r>
              <a:rPr lang="en-US" sz="2899" dirty="0" err="1">
                <a:solidFill>
                  <a:srgbClr val="FFFFFF"/>
                </a:solidFill>
                <a:latin typeface="Nunito"/>
              </a:rPr>
              <a:t>didaur</a:t>
            </a:r>
            <a:r>
              <a:rPr lang="en-US" sz="2899" dirty="0">
                <a:solidFill>
                  <a:srgbClr val="FFFFFF"/>
                </a:solidFill>
                <a:latin typeface="Nunito"/>
              </a:rPr>
              <a:t> </a:t>
            </a:r>
            <a:r>
              <a:rPr lang="en-US" sz="2899" dirty="0" err="1">
                <a:solidFill>
                  <a:srgbClr val="FFFFFF"/>
                </a:solidFill>
                <a:latin typeface="Nunito"/>
              </a:rPr>
              <a:t>ulang</a:t>
            </a:r>
            <a:r>
              <a:rPr lang="en-US" sz="2899" dirty="0">
                <a:solidFill>
                  <a:srgbClr val="FFFFFF"/>
                </a:solidFill>
                <a:latin typeface="Nunito"/>
              </a:rPr>
              <a:t> </a:t>
            </a:r>
            <a:r>
              <a:rPr lang="en-US" sz="2899" dirty="0" err="1">
                <a:solidFill>
                  <a:srgbClr val="FFFFFF"/>
                </a:solidFill>
                <a:latin typeface="Nunito"/>
              </a:rPr>
              <a:t>dengan</a:t>
            </a:r>
            <a:r>
              <a:rPr lang="en-US" sz="2899" dirty="0">
                <a:solidFill>
                  <a:srgbClr val="FFFFFF"/>
                </a:solidFill>
                <a:latin typeface="Nunito"/>
              </a:rPr>
              <a:t> </a:t>
            </a:r>
            <a:r>
              <a:rPr lang="en-US" sz="2899" dirty="0" err="1">
                <a:solidFill>
                  <a:srgbClr val="FFFFFF"/>
                </a:solidFill>
                <a:latin typeface="Nunito"/>
              </a:rPr>
              <a:t>lebih</a:t>
            </a:r>
            <a:r>
              <a:rPr lang="en-US" sz="2899" dirty="0">
                <a:solidFill>
                  <a:srgbClr val="FFFFFF"/>
                </a:solidFill>
                <a:latin typeface="Nunito"/>
              </a:rPr>
              <a:t> </a:t>
            </a:r>
            <a:r>
              <a:rPr lang="en-US" sz="2899" dirty="0" err="1">
                <a:solidFill>
                  <a:srgbClr val="FFFFFF"/>
                </a:solidFill>
                <a:latin typeface="Nunito"/>
              </a:rPr>
              <a:t>baik</a:t>
            </a:r>
            <a:r>
              <a:rPr lang="en-US" sz="2899" dirty="0">
                <a:solidFill>
                  <a:srgbClr val="FFFFFF"/>
                </a:solidFill>
                <a:latin typeface="Nunito"/>
              </a:rPr>
              <a:t> </a:t>
            </a:r>
            <a:r>
              <a:rPr lang="en-US" sz="2899" dirty="0" err="1">
                <a:solidFill>
                  <a:srgbClr val="FFFFFF"/>
                </a:solidFill>
                <a:latin typeface="Nunito"/>
              </a:rPr>
              <a:t>daripada</a:t>
            </a:r>
            <a:r>
              <a:rPr lang="en-US" sz="2899" dirty="0">
                <a:solidFill>
                  <a:srgbClr val="FFFFFF"/>
                </a:solidFill>
                <a:latin typeface="Nunito"/>
              </a:rPr>
              <a:t> </a:t>
            </a:r>
            <a:r>
              <a:rPr lang="en-US" sz="2899" dirty="0" err="1">
                <a:solidFill>
                  <a:srgbClr val="FFFFFF"/>
                </a:solidFill>
                <a:latin typeface="Nunito"/>
              </a:rPr>
              <a:t>plastik</a:t>
            </a:r>
            <a:r>
              <a:rPr lang="en-US" sz="2899" dirty="0">
                <a:solidFill>
                  <a:srgbClr val="FFFFFF"/>
                </a:solidFill>
                <a:latin typeface="Nunito"/>
              </a:rPr>
              <a:t>. Oleh </a:t>
            </a:r>
            <a:r>
              <a:rPr lang="en-US" sz="2899" dirty="0" err="1">
                <a:solidFill>
                  <a:srgbClr val="FFFFFF"/>
                </a:solidFill>
                <a:latin typeface="Nunito"/>
              </a:rPr>
              <a:t>karena</a:t>
            </a:r>
            <a:r>
              <a:rPr lang="en-US" sz="2899" dirty="0">
                <a:solidFill>
                  <a:srgbClr val="FFFFFF"/>
                </a:solidFill>
                <a:latin typeface="Nunito"/>
              </a:rPr>
              <a:t> </a:t>
            </a:r>
            <a:r>
              <a:rPr lang="en-US" sz="2899" dirty="0" err="1">
                <a:solidFill>
                  <a:srgbClr val="FFFFFF"/>
                </a:solidFill>
                <a:latin typeface="Nunito"/>
              </a:rPr>
              <a:t>itu</a:t>
            </a:r>
            <a:r>
              <a:rPr lang="en-US" sz="2899" dirty="0">
                <a:solidFill>
                  <a:srgbClr val="FFFFFF"/>
                </a:solidFill>
                <a:latin typeface="Nunito"/>
              </a:rPr>
              <a:t>, </a:t>
            </a:r>
            <a:r>
              <a:rPr lang="en-US" sz="2899" dirty="0" err="1">
                <a:solidFill>
                  <a:srgbClr val="FFFFFF"/>
                </a:solidFill>
                <a:latin typeface="Nunito"/>
              </a:rPr>
              <a:t>pemahaman</a:t>
            </a:r>
            <a:r>
              <a:rPr lang="en-US" sz="2899" dirty="0">
                <a:solidFill>
                  <a:srgbClr val="FFFFFF"/>
                </a:solidFill>
                <a:latin typeface="Nunito"/>
              </a:rPr>
              <a:t> </a:t>
            </a:r>
            <a:r>
              <a:rPr lang="en-US" sz="2899" dirty="0" err="1">
                <a:solidFill>
                  <a:srgbClr val="FFFFFF"/>
                </a:solidFill>
                <a:latin typeface="Nunito"/>
              </a:rPr>
              <a:t>tentang</a:t>
            </a:r>
            <a:r>
              <a:rPr lang="en-US" sz="2899" dirty="0">
                <a:solidFill>
                  <a:srgbClr val="FFFFFF"/>
                </a:solidFill>
                <a:latin typeface="Nunito"/>
              </a:rPr>
              <a:t> material yang </a:t>
            </a:r>
            <a:r>
              <a:rPr lang="en-US" sz="2899" dirty="0" err="1">
                <a:solidFill>
                  <a:srgbClr val="FFFFFF"/>
                </a:solidFill>
                <a:latin typeface="Nunito"/>
              </a:rPr>
              <a:t>digunakan</a:t>
            </a:r>
            <a:r>
              <a:rPr lang="en-US" sz="2899" dirty="0">
                <a:solidFill>
                  <a:srgbClr val="FFFFFF"/>
                </a:solidFill>
                <a:latin typeface="Nunito"/>
              </a:rPr>
              <a:t>, </a:t>
            </a:r>
            <a:r>
              <a:rPr lang="en-US" sz="2899" dirty="0" err="1">
                <a:solidFill>
                  <a:srgbClr val="FFFFFF"/>
                </a:solidFill>
                <a:latin typeface="Nunito"/>
              </a:rPr>
              <a:t>dampaknya</a:t>
            </a:r>
            <a:r>
              <a:rPr lang="en-US" sz="2899" dirty="0">
                <a:solidFill>
                  <a:srgbClr val="FFFFFF"/>
                </a:solidFill>
                <a:latin typeface="Nunito"/>
              </a:rPr>
              <a:t> </a:t>
            </a:r>
            <a:r>
              <a:rPr lang="en-US" sz="2899" dirty="0" err="1">
                <a:solidFill>
                  <a:srgbClr val="FFFFFF"/>
                </a:solidFill>
                <a:latin typeface="Nunito"/>
              </a:rPr>
              <a:t>terhadap</a:t>
            </a:r>
            <a:r>
              <a:rPr lang="en-US" sz="2899" dirty="0">
                <a:solidFill>
                  <a:srgbClr val="FFFFFF"/>
                </a:solidFill>
                <a:latin typeface="Nunito"/>
              </a:rPr>
              <a:t> </a:t>
            </a:r>
            <a:r>
              <a:rPr lang="en-US" sz="2899" dirty="0" err="1">
                <a:solidFill>
                  <a:srgbClr val="FFFFFF"/>
                </a:solidFill>
                <a:latin typeface="Nunito"/>
              </a:rPr>
              <a:t>lingkungan</a:t>
            </a:r>
            <a:r>
              <a:rPr lang="en-US" sz="2899" dirty="0">
                <a:solidFill>
                  <a:srgbClr val="FFFFFF"/>
                </a:solidFill>
                <a:latin typeface="Nunito"/>
              </a:rPr>
              <a:t>, </a:t>
            </a:r>
            <a:r>
              <a:rPr lang="en-US" sz="2899" dirty="0" err="1">
                <a:solidFill>
                  <a:srgbClr val="FFFFFF"/>
                </a:solidFill>
                <a:latin typeface="Nunito"/>
              </a:rPr>
              <a:t>cara</a:t>
            </a:r>
            <a:r>
              <a:rPr lang="en-US" sz="2899" dirty="0">
                <a:solidFill>
                  <a:srgbClr val="FFFFFF"/>
                </a:solidFill>
                <a:latin typeface="Nunito"/>
              </a:rPr>
              <a:t> </a:t>
            </a:r>
            <a:r>
              <a:rPr lang="en-US" sz="2899" dirty="0" err="1">
                <a:solidFill>
                  <a:srgbClr val="FFFFFF"/>
                </a:solidFill>
                <a:latin typeface="Nunito"/>
              </a:rPr>
              <a:t>pembuatan</a:t>
            </a:r>
            <a:r>
              <a:rPr lang="en-US" sz="2899" dirty="0">
                <a:solidFill>
                  <a:srgbClr val="FFFFFF"/>
                </a:solidFill>
                <a:latin typeface="Nunito"/>
              </a:rPr>
              <a:t>, </a:t>
            </a:r>
            <a:r>
              <a:rPr lang="en-US" sz="2899" dirty="0" err="1">
                <a:solidFill>
                  <a:srgbClr val="FFFFFF"/>
                </a:solidFill>
                <a:latin typeface="Nunito"/>
              </a:rPr>
              <a:t>serta</a:t>
            </a:r>
            <a:r>
              <a:rPr lang="en-US" sz="2899" dirty="0">
                <a:solidFill>
                  <a:srgbClr val="FFFFFF"/>
                </a:solidFill>
                <a:latin typeface="Nunito"/>
              </a:rPr>
              <a:t> </a:t>
            </a:r>
            <a:r>
              <a:rPr lang="en-US" sz="2899" dirty="0" err="1">
                <a:solidFill>
                  <a:srgbClr val="FFFFFF"/>
                </a:solidFill>
                <a:latin typeface="Nunito"/>
              </a:rPr>
              <a:t>strategi</a:t>
            </a:r>
            <a:r>
              <a:rPr lang="en-US" sz="2899" dirty="0">
                <a:solidFill>
                  <a:srgbClr val="FFFFFF"/>
                </a:solidFill>
                <a:latin typeface="Nunito"/>
              </a:rPr>
              <a:t> </a:t>
            </a:r>
            <a:r>
              <a:rPr lang="en-US" sz="2899" dirty="0" err="1">
                <a:solidFill>
                  <a:srgbClr val="FFFFFF"/>
                </a:solidFill>
                <a:latin typeface="Nunito"/>
              </a:rPr>
              <a:t>pemasaran</a:t>
            </a:r>
            <a:r>
              <a:rPr lang="en-US" sz="2899" dirty="0">
                <a:solidFill>
                  <a:srgbClr val="FFFFFF"/>
                </a:solidFill>
                <a:latin typeface="Nunito"/>
              </a:rPr>
              <a:t> dan </a:t>
            </a:r>
            <a:r>
              <a:rPr lang="en-US" sz="2899" dirty="0" err="1">
                <a:solidFill>
                  <a:srgbClr val="FFFFFF"/>
                </a:solidFill>
                <a:latin typeface="Nunito"/>
              </a:rPr>
              <a:t>potensi</a:t>
            </a:r>
            <a:r>
              <a:rPr lang="en-US" sz="2899" dirty="0">
                <a:solidFill>
                  <a:srgbClr val="FFFFFF"/>
                </a:solidFill>
                <a:latin typeface="Nunito"/>
              </a:rPr>
              <a:t> </a:t>
            </a:r>
            <a:r>
              <a:rPr lang="en-US" sz="2899" dirty="0" err="1">
                <a:solidFill>
                  <a:srgbClr val="FFFFFF"/>
                </a:solidFill>
                <a:latin typeface="Nunito"/>
              </a:rPr>
              <a:t>produk</a:t>
            </a:r>
            <a:r>
              <a:rPr lang="en-US" sz="2899" dirty="0">
                <a:solidFill>
                  <a:srgbClr val="FFFFFF"/>
                </a:solidFill>
                <a:latin typeface="Nunito"/>
              </a:rPr>
              <a:t> di </a:t>
            </a:r>
            <a:r>
              <a:rPr lang="en-US" sz="2899" dirty="0" err="1">
                <a:solidFill>
                  <a:srgbClr val="FFFFFF"/>
                </a:solidFill>
                <a:latin typeface="Nunito"/>
              </a:rPr>
              <a:t>lingkungan</a:t>
            </a:r>
            <a:r>
              <a:rPr lang="en-US" sz="2899" dirty="0">
                <a:solidFill>
                  <a:srgbClr val="FFFFFF"/>
                </a:solidFill>
                <a:latin typeface="Nunito"/>
              </a:rPr>
              <a:t> Kota </a:t>
            </a:r>
            <a:r>
              <a:rPr lang="en-US" sz="2899" dirty="0" err="1">
                <a:solidFill>
                  <a:srgbClr val="FFFFFF"/>
                </a:solidFill>
                <a:latin typeface="Nunito"/>
              </a:rPr>
              <a:t>Bangkalan</a:t>
            </a:r>
            <a:r>
              <a:rPr lang="en-US" sz="2899" dirty="0">
                <a:solidFill>
                  <a:srgbClr val="FFFFFF"/>
                </a:solidFill>
                <a:latin typeface="Nunito"/>
              </a:rPr>
              <a:t> </a:t>
            </a:r>
            <a:r>
              <a:rPr lang="en-US" sz="2899" dirty="0" err="1">
                <a:solidFill>
                  <a:srgbClr val="FFFFFF"/>
                </a:solidFill>
                <a:latin typeface="Nunito"/>
              </a:rPr>
              <a:t>menjadi</a:t>
            </a:r>
            <a:r>
              <a:rPr lang="en-US" sz="2899" dirty="0">
                <a:solidFill>
                  <a:srgbClr val="FFFFFF"/>
                </a:solidFill>
                <a:latin typeface="Nunito"/>
              </a:rPr>
              <a:t> </a:t>
            </a:r>
            <a:r>
              <a:rPr lang="en-US" sz="2899" dirty="0" err="1">
                <a:solidFill>
                  <a:srgbClr val="FFFFFF"/>
                </a:solidFill>
                <a:latin typeface="Nunito"/>
              </a:rPr>
              <a:t>sangat</a:t>
            </a:r>
            <a:r>
              <a:rPr lang="en-US" sz="2899" dirty="0">
                <a:solidFill>
                  <a:srgbClr val="FFFFFF"/>
                </a:solidFill>
                <a:latin typeface="Nunito"/>
              </a:rPr>
              <a:t> </a:t>
            </a:r>
            <a:r>
              <a:rPr lang="en-US" sz="2899" dirty="0" err="1">
                <a:solidFill>
                  <a:srgbClr val="FFFFFF"/>
                </a:solidFill>
                <a:latin typeface="Nunito"/>
              </a:rPr>
              <a:t>penting</a:t>
            </a:r>
            <a:r>
              <a:rPr lang="en-US" sz="2899" dirty="0">
                <a:solidFill>
                  <a:srgbClr val="FFFFFF"/>
                </a:solidFill>
                <a:latin typeface="Nunito"/>
              </a:rPr>
              <a:t>.</a:t>
            </a:r>
          </a:p>
        </p:txBody>
      </p:sp>
      <p:sp>
        <p:nvSpPr>
          <p:cNvPr id="10" name="Freeform 10"/>
          <p:cNvSpPr/>
          <p:nvPr/>
        </p:nvSpPr>
        <p:spPr>
          <a:xfrm flipH="1" flipV="1">
            <a:off x="9944410" y="1657268"/>
            <a:ext cx="3085557" cy="3081700"/>
          </a:xfrm>
          <a:custGeom>
            <a:avLst/>
            <a:gdLst/>
            <a:ahLst/>
            <a:cxnLst/>
            <a:rect l="l" t="t" r="r" b="b"/>
            <a:pathLst>
              <a:path w="3085557" h="3081700">
                <a:moveTo>
                  <a:pt x="3085557" y="3081700"/>
                </a:moveTo>
                <a:lnTo>
                  <a:pt x="0" y="3081700"/>
                </a:lnTo>
                <a:lnTo>
                  <a:pt x="0" y="0"/>
                </a:lnTo>
                <a:lnTo>
                  <a:pt x="3085557" y="0"/>
                </a:lnTo>
                <a:lnTo>
                  <a:pt x="3085557" y="3081700"/>
                </a:lnTo>
                <a:close/>
              </a:path>
            </a:pathLst>
          </a:custGeom>
          <a:blipFill>
            <a:blip r:embed="rId7"/>
            <a:stretch>
              <a:fillRect/>
            </a:stretch>
          </a:blipFill>
        </p:spPr>
      </p:sp>
      <p:sp>
        <p:nvSpPr>
          <p:cNvPr id="11" name="Freeform 11"/>
          <p:cNvSpPr/>
          <p:nvPr/>
        </p:nvSpPr>
        <p:spPr>
          <a:xfrm>
            <a:off x="5454303" y="3117224"/>
            <a:ext cx="1718330" cy="1716182"/>
          </a:xfrm>
          <a:custGeom>
            <a:avLst/>
            <a:gdLst/>
            <a:ahLst/>
            <a:cxnLst/>
            <a:rect l="l" t="t" r="r" b="b"/>
            <a:pathLst>
              <a:path w="1718330" h="1716182">
                <a:moveTo>
                  <a:pt x="0" y="0"/>
                </a:moveTo>
                <a:lnTo>
                  <a:pt x="1718330" y="0"/>
                </a:lnTo>
                <a:lnTo>
                  <a:pt x="1718330" y="1716182"/>
                </a:lnTo>
                <a:lnTo>
                  <a:pt x="0" y="1716182"/>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flipH="1">
            <a:off x="14900699" y="7609468"/>
            <a:ext cx="6114427" cy="7035428"/>
          </a:xfrm>
          <a:custGeom>
            <a:avLst/>
            <a:gdLst/>
            <a:ahLst/>
            <a:cxnLst/>
            <a:rect l="l" t="t" r="r" b="b"/>
            <a:pathLst>
              <a:path w="6114427" h="7035428">
                <a:moveTo>
                  <a:pt x="6114427" y="0"/>
                </a:moveTo>
                <a:lnTo>
                  <a:pt x="0" y="0"/>
                </a:lnTo>
                <a:lnTo>
                  <a:pt x="0" y="7035428"/>
                </a:lnTo>
                <a:lnTo>
                  <a:pt x="6114427" y="7035428"/>
                </a:lnTo>
                <a:lnTo>
                  <a:pt x="6114427"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5" name="Freeform 5"/>
          <p:cNvSpPr/>
          <p:nvPr/>
        </p:nvSpPr>
        <p:spPr>
          <a:xfrm flipV="1">
            <a:off x="-2603309"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grpSp>
        <p:nvGrpSpPr>
          <p:cNvPr id="8" name="Group 8"/>
          <p:cNvGrpSpPr>
            <a:grpSpLocks noChangeAspect="1"/>
          </p:cNvGrpSpPr>
          <p:nvPr/>
        </p:nvGrpSpPr>
        <p:grpSpPr>
          <a:xfrm>
            <a:off x="11348706" y="1745936"/>
            <a:ext cx="5144389" cy="7349128"/>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57142" r="-57142"/>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27609A"/>
            </a:solidFill>
          </p:spPr>
        </p:sp>
      </p:grpSp>
      <p:sp>
        <p:nvSpPr>
          <p:cNvPr id="11" name="TextBox 11"/>
          <p:cNvSpPr txBox="1"/>
          <p:nvPr/>
        </p:nvSpPr>
        <p:spPr>
          <a:xfrm>
            <a:off x="2054629" y="3375701"/>
            <a:ext cx="6710207" cy="1137285"/>
          </a:xfrm>
          <a:prstGeom prst="rect">
            <a:avLst/>
          </a:prstGeom>
        </p:spPr>
        <p:txBody>
          <a:bodyPr lIns="0" tIns="0" rIns="0" bIns="0" rtlCol="0" anchor="t">
            <a:spAutoFit/>
          </a:bodyPr>
          <a:lstStyle/>
          <a:p>
            <a:pPr>
              <a:lnSpc>
                <a:spcPts val="9240"/>
              </a:lnSpc>
              <a:spcBef>
                <a:spcPct val="0"/>
              </a:spcBef>
            </a:pPr>
            <a:r>
              <a:rPr lang="en-US" sz="6600">
                <a:solidFill>
                  <a:srgbClr val="F3BE66"/>
                </a:solidFill>
                <a:latin typeface="HK Modular Bold"/>
              </a:rPr>
              <a:t>material</a:t>
            </a:r>
          </a:p>
        </p:txBody>
      </p:sp>
      <p:sp>
        <p:nvSpPr>
          <p:cNvPr id="12" name="TextBox 12"/>
          <p:cNvSpPr txBox="1"/>
          <p:nvPr/>
        </p:nvSpPr>
        <p:spPr>
          <a:xfrm>
            <a:off x="2054629" y="4928815"/>
            <a:ext cx="8114695" cy="3574416"/>
          </a:xfrm>
          <a:prstGeom prst="rect">
            <a:avLst/>
          </a:prstGeom>
        </p:spPr>
        <p:txBody>
          <a:bodyPr lIns="0" tIns="0" rIns="0" bIns="0" rtlCol="0" anchor="t">
            <a:spAutoFit/>
          </a:bodyPr>
          <a:lstStyle/>
          <a:p>
            <a:pPr>
              <a:lnSpc>
                <a:spcPts val="4059"/>
              </a:lnSpc>
              <a:spcBef>
                <a:spcPct val="0"/>
              </a:spcBef>
            </a:pPr>
            <a:r>
              <a:rPr lang="en-US" sz="2899">
                <a:solidFill>
                  <a:srgbClr val="FFFFFF"/>
                </a:solidFill>
                <a:latin typeface="Nunito"/>
              </a:rPr>
              <a:t>Sedotan aluminium terbuat dari aluminium, logam yang banyak digunakan dalam industri karena sifatnya yang ringan, tahan karat, dan mudah didaur ulang. Aluminium memiliki daya tahan terhadap korosi dan oksidasi, sehingga cocok untuk digunakan dalam produk konsumen seperti sedotan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4900699" y="7828398"/>
            <a:ext cx="6114427" cy="7035428"/>
          </a:xfrm>
          <a:custGeom>
            <a:avLst/>
            <a:gdLst/>
            <a:ahLst/>
            <a:cxnLst/>
            <a:rect l="l" t="t" r="r" b="b"/>
            <a:pathLst>
              <a:path w="6114427" h="7035428">
                <a:moveTo>
                  <a:pt x="0" y="0"/>
                </a:moveTo>
                <a:lnTo>
                  <a:pt x="6114427" y="0"/>
                </a:lnTo>
                <a:lnTo>
                  <a:pt x="6114427" y="7035428"/>
                </a:lnTo>
                <a:lnTo>
                  <a:pt x="0" y="70354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V="1">
            <a:off x="-2603309" y="-4850808"/>
            <a:ext cx="6114427" cy="7035428"/>
          </a:xfrm>
          <a:custGeom>
            <a:avLst/>
            <a:gdLst/>
            <a:ahLst/>
            <a:cxnLst/>
            <a:rect l="l" t="t" r="r" b="b"/>
            <a:pathLst>
              <a:path w="6114427" h="7035428">
                <a:moveTo>
                  <a:pt x="0" y="7035429"/>
                </a:moveTo>
                <a:lnTo>
                  <a:pt x="6114427" y="7035429"/>
                </a:lnTo>
                <a:lnTo>
                  <a:pt x="6114427" y="0"/>
                </a:lnTo>
                <a:lnTo>
                  <a:pt x="0" y="0"/>
                </a:lnTo>
                <a:lnTo>
                  <a:pt x="0" y="703542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7" name="Freeform 7"/>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2936278" y="2112301"/>
            <a:ext cx="12799672" cy="1704339"/>
          </a:xfrm>
          <a:prstGeom prst="rect">
            <a:avLst/>
          </a:prstGeom>
        </p:spPr>
        <p:txBody>
          <a:bodyPr lIns="0" tIns="0" rIns="0" bIns="0" rtlCol="0" anchor="t">
            <a:spAutoFit/>
          </a:bodyPr>
          <a:lstStyle/>
          <a:p>
            <a:pPr algn="ctr">
              <a:lnSpc>
                <a:spcPts val="6860"/>
              </a:lnSpc>
              <a:spcBef>
                <a:spcPct val="0"/>
              </a:spcBef>
            </a:pPr>
            <a:r>
              <a:rPr lang="en-US" sz="4900" spc="759">
                <a:solidFill>
                  <a:srgbClr val="F3BE66"/>
                </a:solidFill>
                <a:latin typeface="HK Modular Bold"/>
              </a:rPr>
              <a:t>Dampak material terhadap lingkungan</a:t>
            </a:r>
          </a:p>
        </p:txBody>
      </p:sp>
      <p:sp>
        <p:nvSpPr>
          <p:cNvPr id="9" name="TextBox 9"/>
          <p:cNvSpPr txBox="1"/>
          <p:nvPr/>
        </p:nvSpPr>
        <p:spPr>
          <a:xfrm>
            <a:off x="2167964" y="6068750"/>
            <a:ext cx="4176188" cy="2212625"/>
          </a:xfrm>
          <a:prstGeom prst="rect">
            <a:avLst/>
          </a:prstGeom>
        </p:spPr>
        <p:txBody>
          <a:bodyPr lIns="0" tIns="0" rIns="0" bIns="0" rtlCol="0" anchor="t">
            <a:spAutoFit/>
          </a:bodyPr>
          <a:lstStyle/>
          <a:p>
            <a:pPr>
              <a:lnSpc>
                <a:spcPts val="2994"/>
              </a:lnSpc>
              <a:spcBef>
                <a:spcPct val="0"/>
              </a:spcBef>
            </a:pPr>
            <a:r>
              <a:rPr lang="en-US" sz="2138">
                <a:solidFill>
                  <a:srgbClr val="FFFFFF"/>
                </a:solidFill>
                <a:latin typeface="Nunito"/>
              </a:rPr>
              <a:t>Aluminium memiliki tingkat daur ulang yang tinggi. Ini berarti sedotan aluminium dapat dicetak ulang dengan biaya rendah dan tanpa kehilangan kualitas, mengurangi limbah sampah.</a:t>
            </a:r>
          </a:p>
        </p:txBody>
      </p:sp>
      <p:sp>
        <p:nvSpPr>
          <p:cNvPr id="10" name="TextBox 10"/>
          <p:cNvSpPr txBox="1"/>
          <p:nvPr/>
        </p:nvSpPr>
        <p:spPr>
          <a:xfrm>
            <a:off x="6960756" y="6068750"/>
            <a:ext cx="4366488" cy="2955575"/>
          </a:xfrm>
          <a:prstGeom prst="rect">
            <a:avLst/>
          </a:prstGeom>
        </p:spPr>
        <p:txBody>
          <a:bodyPr lIns="0" tIns="0" rIns="0" bIns="0" rtlCol="0" anchor="t">
            <a:spAutoFit/>
          </a:bodyPr>
          <a:lstStyle/>
          <a:p>
            <a:pPr>
              <a:lnSpc>
                <a:spcPts val="2994"/>
              </a:lnSpc>
              <a:spcBef>
                <a:spcPct val="0"/>
              </a:spcBef>
            </a:pPr>
            <a:r>
              <a:rPr lang="en-US" sz="2138">
                <a:solidFill>
                  <a:srgbClr val="FFFFFF"/>
                </a:solidFill>
                <a:latin typeface="Nunito"/>
              </a:rPr>
              <a:t>Produksi aluminium dari bijih bauksit dapat menjadi proses yang energi-intensif, tetapi penggunaan kembali aluminium yang sudah ada secara signifikan mengurangi kebutuhan akan produksi baru dan, oleh karena itu, polusi lingkungan yang terkait dengannya.</a:t>
            </a:r>
          </a:p>
        </p:txBody>
      </p:sp>
      <p:sp>
        <p:nvSpPr>
          <p:cNvPr id="11" name="TextBox 11"/>
          <p:cNvSpPr txBox="1"/>
          <p:nvPr/>
        </p:nvSpPr>
        <p:spPr>
          <a:xfrm>
            <a:off x="12642974" y="6059225"/>
            <a:ext cx="4616326" cy="1927240"/>
          </a:xfrm>
          <a:prstGeom prst="rect">
            <a:avLst/>
          </a:prstGeom>
        </p:spPr>
        <p:txBody>
          <a:bodyPr lIns="0" tIns="0" rIns="0" bIns="0" rtlCol="0" anchor="t">
            <a:spAutoFit/>
          </a:bodyPr>
          <a:lstStyle/>
          <a:p>
            <a:pPr>
              <a:lnSpc>
                <a:spcPts val="3121"/>
              </a:lnSpc>
              <a:spcBef>
                <a:spcPct val="0"/>
              </a:spcBef>
            </a:pPr>
            <a:r>
              <a:rPr lang="en-US" sz="2229">
                <a:solidFill>
                  <a:srgbClr val="FFFFFF"/>
                </a:solidFill>
                <a:latin typeface="Nunito"/>
              </a:rPr>
              <a:t>Sedotan aluminium lebih ringan daripada sedotan logam lainnya seperti stainless steel, yang mengurangi jejak karbon dalam transportasi dan pengiriman.</a:t>
            </a:r>
          </a:p>
        </p:txBody>
      </p:sp>
      <p:sp>
        <p:nvSpPr>
          <p:cNvPr id="12" name="TextBox 12"/>
          <p:cNvSpPr txBox="1"/>
          <p:nvPr/>
        </p:nvSpPr>
        <p:spPr>
          <a:xfrm>
            <a:off x="2167964" y="5420947"/>
            <a:ext cx="3751349" cy="468736"/>
          </a:xfrm>
          <a:prstGeom prst="rect">
            <a:avLst/>
          </a:prstGeom>
        </p:spPr>
        <p:txBody>
          <a:bodyPr lIns="0" tIns="0" rIns="0" bIns="0" rtlCol="0" anchor="t">
            <a:spAutoFit/>
          </a:bodyPr>
          <a:lstStyle/>
          <a:p>
            <a:pPr>
              <a:lnSpc>
                <a:spcPts val="3861"/>
              </a:lnSpc>
              <a:spcBef>
                <a:spcPct val="0"/>
              </a:spcBef>
            </a:pPr>
            <a:r>
              <a:rPr lang="en-US" sz="2758">
                <a:solidFill>
                  <a:srgbClr val="F3BE66"/>
                </a:solidFill>
                <a:latin typeface="Nunito Bold"/>
              </a:rPr>
              <a:t>1</a:t>
            </a:r>
          </a:p>
        </p:txBody>
      </p:sp>
      <p:sp>
        <p:nvSpPr>
          <p:cNvPr id="13" name="TextBox 13"/>
          <p:cNvSpPr txBox="1"/>
          <p:nvPr/>
        </p:nvSpPr>
        <p:spPr>
          <a:xfrm>
            <a:off x="6960756" y="5420947"/>
            <a:ext cx="3751349" cy="468736"/>
          </a:xfrm>
          <a:prstGeom prst="rect">
            <a:avLst/>
          </a:prstGeom>
        </p:spPr>
        <p:txBody>
          <a:bodyPr lIns="0" tIns="0" rIns="0" bIns="0" rtlCol="0" anchor="t">
            <a:spAutoFit/>
          </a:bodyPr>
          <a:lstStyle/>
          <a:p>
            <a:pPr>
              <a:lnSpc>
                <a:spcPts val="3861"/>
              </a:lnSpc>
              <a:spcBef>
                <a:spcPct val="0"/>
              </a:spcBef>
            </a:pPr>
            <a:r>
              <a:rPr lang="en-US" sz="2758">
                <a:solidFill>
                  <a:srgbClr val="F3BE66"/>
                </a:solidFill>
                <a:latin typeface="Nunito Bold"/>
              </a:rPr>
              <a:t>2</a:t>
            </a:r>
          </a:p>
        </p:txBody>
      </p:sp>
      <p:sp>
        <p:nvSpPr>
          <p:cNvPr id="14" name="TextBox 14"/>
          <p:cNvSpPr txBox="1"/>
          <p:nvPr/>
        </p:nvSpPr>
        <p:spPr>
          <a:xfrm>
            <a:off x="12690599" y="5420947"/>
            <a:ext cx="3751349" cy="468736"/>
          </a:xfrm>
          <a:prstGeom prst="rect">
            <a:avLst/>
          </a:prstGeom>
        </p:spPr>
        <p:txBody>
          <a:bodyPr lIns="0" tIns="0" rIns="0" bIns="0" rtlCol="0" anchor="t">
            <a:spAutoFit/>
          </a:bodyPr>
          <a:lstStyle/>
          <a:p>
            <a:pPr>
              <a:lnSpc>
                <a:spcPts val="3861"/>
              </a:lnSpc>
              <a:spcBef>
                <a:spcPct val="0"/>
              </a:spcBef>
            </a:pPr>
            <a:r>
              <a:rPr lang="en-US" sz="2758">
                <a:solidFill>
                  <a:srgbClr val="F3BE66"/>
                </a:solidFill>
                <a:latin typeface="Nunito Bold"/>
              </a:rPr>
              <a:t>3</a:t>
            </a:r>
          </a:p>
        </p:txBody>
      </p:sp>
      <p:grpSp>
        <p:nvGrpSpPr>
          <p:cNvPr id="15" name="Group 15"/>
          <p:cNvGrpSpPr/>
          <p:nvPr/>
        </p:nvGrpSpPr>
        <p:grpSpPr>
          <a:xfrm>
            <a:off x="905992" y="5350903"/>
            <a:ext cx="5438161" cy="3940344"/>
            <a:chOff x="0" y="0"/>
            <a:chExt cx="1123393" cy="813980"/>
          </a:xfrm>
        </p:grpSpPr>
        <p:sp>
          <p:nvSpPr>
            <p:cNvPr id="16" name="Freeform 16"/>
            <p:cNvSpPr/>
            <p:nvPr/>
          </p:nvSpPr>
          <p:spPr>
            <a:xfrm>
              <a:off x="0" y="0"/>
              <a:ext cx="1123393" cy="813980"/>
            </a:xfrm>
            <a:custGeom>
              <a:avLst/>
              <a:gdLst/>
              <a:ahLst/>
              <a:cxnLst/>
              <a:rect l="l" t="t" r="r" b="b"/>
              <a:pathLst>
                <a:path w="1123393" h="813980">
                  <a:moveTo>
                    <a:pt x="99654" y="0"/>
                  </a:moveTo>
                  <a:lnTo>
                    <a:pt x="1023739" y="0"/>
                  </a:lnTo>
                  <a:cubicBezTo>
                    <a:pt x="1078776" y="0"/>
                    <a:pt x="1123393" y="44617"/>
                    <a:pt x="1123393" y="99654"/>
                  </a:cubicBezTo>
                  <a:lnTo>
                    <a:pt x="1123393" y="714326"/>
                  </a:lnTo>
                  <a:cubicBezTo>
                    <a:pt x="1123393" y="740756"/>
                    <a:pt x="1112894" y="766103"/>
                    <a:pt x="1094205" y="784792"/>
                  </a:cubicBezTo>
                  <a:cubicBezTo>
                    <a:pt x="1075516" y="803481"/>
                    <a:pt x="1050169" y="813980"/>
                    <a:pt x="1023739" y="813980"/>
                  </a:cubicBezTo>
                  <a:lnTo>
                    <a:pt x="99654" y="813980"/>
                  </a:lnTo>
                  <a:cubicBezTo>
                    <a:pt x="44617" y="813980"/>
                    <a:pt x="0" y="769363"/>
                    <a:pt x="0" y="714326"/>
                  </a:cubicBezTo>
                  <a:lnTo>
                    <a:pt x="0" y="99654"/>
                  </a:lnTo>
                  <a:cubicBezTo>
                    <a:pt x="0" y="44617"/>
                    <a:pt x="44617" y="0"/>
                    <a:pt x="99654" y="0"/>
                  </a:cubicBezTo>
                  <a:close/>
                </a:path>
              </a:pathLst>
            </a:custGeom>
            <a:solidFill>
              <a:srgbClr val="000000">
                <a:alpha val="0"/>
              </a:srgbClr>
            </a:solidFill>
            <a:ln w="76200" cap="rnd">
              <a:solidFill>
                <a:srgbClr val="FFFFFF"/>
              </a:solidFill>
              <a:prstDash val="solid"/>
              <a:round/>
            </a:ln>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6585689" y="5350903"/>
            <a:ext cx="5438161" cy="3940344"/>
            <a:chOff x="0" y="0"/>
            <a:chExt cx="1123393" cy="813980"/>
          </a:xfrm>
        </p:grpSpPr>
        <p:sp>
          <p:nvSpPr>
            <p:cNvPr id="19" name="Freeform 19"/>
            <p:cNvSpPr/>
            <p:nvPr/>
          </p:nvSpPr>
          <p:spPr>
            <a:xfrm>
              <a:off x="0" y="0"/>
              <a:ext cx="1123393" cy="813980"/>
            </a:xfrm>
            <a:custGeom>
              <a:avLst/>
              <a:gdLst/>
              <a:ahLst/>
              <a:cxnLst/>
              <a:rect l="l" t="t" r="r" b="b"/>
              <a:pathLst>
                <a:path w="1123393" h="813980">
                  <a:moveTo>
                    <a:pt x="99654" y="0"/>
                  </a:moveTo>
                  <a:lnTo>
                    <a:pt x="1023739" y="0"/>
                  </a:lnTo>
                  <a:cubicBezTo>
                    <a:pt x="1078776" y="0"/>
                    <a:pt x="1123393" y="44617"/>
                    <a:pt x="1123393" y="99654"/>
                  </a:cubicBezTo>
                  <a:lnTo>
                    <a:pt x="1123393" y="714326"/>
                  </a:lnTo>
                  <a:cubicBezTo>
                    <a:pt x="1123393" y="740756"/>
                    <a:pt x="1112894" y="766103"/>
                    <a:pt x="1094205" y="784792"/>
                  </a:cubicBezTo>
                  <a:cubicBezTo>
                    <a:pt x="1075516" y="803481"/>
                    <a:pt x="1050169" y="813980"/>
                    <a:pt x="1023739" y="813980"/>
                  </a:cubicBezTo>
                  <a:lnTo>
                    <a:pt x="99654" y="813980"/>
                  </a:lnTo>
                  <a:cubicBezTo>
                    <a:pt x="44617" y="813980"/>
                    <a:pt x="0" y="769363"/>
                    <a:pt x="0" y="714326"/>
                  </a:cubicBezTo>
                  <a:lnTo>
                    <a:pt x="0" y="99654"/>
                  </a:lnTo>
                  <a:cubicBezTo>
                    <a:pt x="0" y="44617"/>
                    <a:pt x="44617" y="0"/>
                    <a:pt x="99654" y="0"/>
                  </a:cubicBezTo>
                  <a:close/>
                </a:path>
              </a:pathLst>
            </a:custGeom>
            <a:solidFill>
              <a:srgbClr val="000000">
                <a:alpha val="0"/>
              </a:srgbClr>
            </a:solidFill>
            <a:ln w="76200" cap="rnd">
              <a:solidFill>
                <a:srgbClr val="FFFFFF"/>
              </a:solidFill>
              <a:prstDash val="solid"/>
              <a:round/>
            </a:ln>
          </p:spPr>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12232057" y="5307791"/>
            <a:ext cx="5438161" cy="4026567"/>
            <a:chOff x="0" y="0"/>
            <a:chExt cx="1123393" cy="831792"/>
          </a:xfrm>
        </p:grpSpPr>
        <p:sp>
          <p:nvSpPr>
            <p:cNvPr id="22" name="Freeform 22"/>
            <p:cNvSpPr/>
            <p:nvPr/>
          </p:nvSpPr>
          <p:spPr>
            <a:xfrm>
              <a:off x="0" y="0"/>
              <a:ext cx="1123393" cy="831792"/>
            </a:xfrm>
            <a:custGeom>
              <a:avLst/>
              <a:gdLst/>
              <a:ahLst/>
              <a:cxnLst/>
              <a:rect l="l" t="t" r="r" b="b"/>
              <a:pathLst>
                <a:path w="1123393" h="831792">
                  <a:moveTo>
                    <a:pt x="99654" y="0"/>
                  </a:moveTo>
                  <a:lnTo>
                    <a:pt x="1023739" y="0"/>
                  </a:lnTo>
                  <a:cubicBezTo>
                    <a:pt x="1078776" y="0"/>
                    <a:pt x="1123393" y="44617"/>
                    <a:pt x="1123393" y="99654"/>
                  </a:cubicBezTo>
                  <a:lnTo>
                    <a:pt x="1123393" y="732138"/>
                  </a:lnTo>
                  <a:cubicBezTo>
                    <a:pt x="1123393" y="787175"/>
                    <a:pt x="1078776" y="831792"/>
                    <a:pt x="1023739" y="831792"/>
                  </a:cubicBezTo>
                  <a:lnTo>
                    <a:pt x="99654" y="831792"/>
                  </a:lnTo>
                  <a:cubicBezTo>
                    <a:pt x="44617" y="831792"/>
                    <a:pt x="0" y="787175"/>
                    <a:pt x="0" y="732138"/>
                  </a:cubicBezTo>
                  <a:lnTo>
                    <a:pt x="0" y="99654"/>
                  </a:lnTo>
                  <a:cubicBezTo>
                    <a:pt x="0" y="44617"/>
                    <a:pt x="44617" y="0"/>
                    <a:pt x="99654" y="0"/>
                  </a:cubicBezTo>
                  <a:close/>
                </a:path>
              </a:pathLst>
            </a:custGeom>
            <a:solidFill>
              <a:srgbClr val="000000">
                <a:alpha val="0"/>
              </a:srgbClr>
            </a:solidFill>
            <a:ln w="76200" cap="rnd">
              <a:solidFill>
                <a:srgbClr val="FFFFFF"/>
              </a:solidFill>
              <a:prstDash val="solid"/>
              <a:round/>
            </a:ln>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799"/>
                </a:lnSpc>
              </a:pPr>
              <a:endParaRPr/>
            </a:p>
          </p:txBody>
        </p:sp>
      </p:grpSp>
      <p:sp>
        <p:nvSpPr>
          <p:cNvPr id="24" name="Freeform 24"/>
          <p:cNvSpPr/>
          <p:nvPr/>
        </p:nvSpPr>
        <p:spPr>
          <a:xfrm>
            <a:off x="480178" y="4492870"/>
            <a:ext cx="1515184" cy="1716067"/>
          </a:xfrm>
          <a:custGeom>
            <a:avLst/>
            <a:gdLst/>
            <a:ahLst/>
            <a:cxnLst/>
            <a:rect l="l" t="t" r="r" b="b"/>
            <a:pathLst>
              <a:path w="1515184" h="1716067">
                <a:moveTo>
                  <a:pt x="0" y="0"/>
                </a:moveTo>
                <a:lnTo>
                  <a:pt x="1515184" y="0"/>
                </a:lnTo>
                <a:lnTo>
                  <a:pt x="1515184" y="1716067"/>
                </a:lnTo>
                <a:lnTo>
                  <a:pt x="0" y="1716067"/>
                </a:lnTo>
                <a:lnTo>
                  <a:pt x="0" y="0"/>
                </a:lnTo>
                <a:close/>
              </a:path>
            </a:pathLst>
          </a:custGeom>
          <a:blipFill>
            <a:blip r:embed="rId7"/>
            <a:stretch>
              <a:fillRect/>
            </a:stretch>
          </a:blipFill>
        </p:spPr>
      </p:sp>
      <p:sp>
        <p:nvSpPr>
          <p:cNvPr id="25" name="Freeform 25"/>
          <p:cNvSpPr/>
          <p:nvPr/>
        </p:nvSpPr>
        <p:spPr>
          <a:xfrm flipH="1">
            <a:off x="17428594" y="8141375"/>
            <a:ext cx="1318433" cy="1493231"/>
          </a:xfrm>
          <a:custGeom>
            <a:avLst/>
            <a:gdLst/>
            <a:ahLst/>
            <a:cxnLst/>
            <a:rect l="l" t="t" r="r" b="b"/>
            <a:pathLst>
              <a:path w="1318433" h="1493231">
                <a:moveTo>
                  <a:pt x="1318433" y="0"/>
                </a:moveTo>
                <a:lnTo>
                  <a:pt x="0" y="0"/>
                </a:lnTo>
                <a:lnTo>
                  <a:pt x="0" y="1493231"/>
                </a:lnTo>
                <a:lnTo>
                  <a:pt x="1318433" y="1493231"/>
                </a:lnTo>
                <a:lnTo>
                  <a:pt x="1318433" y="0"/>
                </a:lnTo>
                <a:close/>
              </a:path>
            </a:pathLst>
          </a:custGeom>
          <a:blipFill>
            <a:blip r:embed="rId7"/>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4900699" y="7828398"/>
            <a:ext cx="6114427" cy="7035428"/>
          </a:xfrm>
          <a:custGeom>
            <a:avLst/>
            <a:gdLst/>
            <a:ahLst/>
            <a:cxnLst/>
            <a:rect l="l" t="t" r="r" b="b"/>
            <a:pathLst>
              <a:path w="6114427" h="7035428">
                <a:moveTo>
                  <a:pt x="0" y="0"/>
                </a:moveTo>
                <a:lnTo>
                  <a:pt x="6114427" y="0"/>
                </a:lnTo>
                <a:lnTo>
                  <a:pt x="6114427" y="7035428"/>
                </a:lnTo>
                <a:lnTo>
                  <a:pt x="0" y="70354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V="1">
            <a:off x="-2603309" y="-4850808"/>
            <a:ext cx="6114427" cy="7035428"/>
          </a:xfrm>
          <a:custGeom>
            <a:avLst/>
            <a:gdLst/>
            <a:ahLst/>
            <a:cxnLst/>
            <a:rect l="l" t="t" r="r" b="b"/>
            <a:pathLst>
              <a:path w="6114427" h="7035428">
                <a:moveTo>
                  <a:pt x="0" y="7035429"/>
                </a:moveTo>
                <a:lnTo>
                  <a:pt x="6114427" y="7035429"/>
                </a:lnTo>
                <a:lnTo>
                  <a:pt x="6114427" y="0"/>
                </a:lnTo>
                <a:lnTo>
                  <a:pt x="0" y="0"/>
                </a:lnTo>
                <a:lnTo>
                  <a:pt x="0" y="703542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6" name="Freeform 6"/>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4028006" y="570866"/>
            <a:ext cx="10231988" cy="2059940"/>
          </a:xfrm>
          <a:prstGeom prst="rect">
            <a:avLst/>
          </a:prstGeom>
        </p:spPr>
        <p:txBody>
          <a:bodyPr lIns="0" tIns="0" rIns="0" bIns="0" rtlCol="0" anchor="t">
            <a:spAutoFit/>
          </a:bodyPr>
          <a:lstStyle/>
          <a:p>
            <a:pPr algn="ctr">
              <a:lnSpc>
                <a:spcPts val="8260"/>
              </a:lnSpc>
              <a:spcBef>
                <a:spcPct val="0"/>
              </a:spcBef>
            </a:pPr>
            <a:r>
              <a:rPr lang="en-US" sz="5900">
                <a:solidFill>
                  <a:srgbClr val="F3BE66"/>
                </a:solidFill>
                <a:latin typeface="HK Modular Bold"/>
              </a:rPr>
              <a:t>Cara pembuatan produk</a:t>
            </a:r>
          </a:p>
        </p:txBody>
      </p:sp>
      <p:grpSp>
        <p:nvGrpSpPr>
          <p:cNvPr id="9" name="Group 9"/>
          <p:cNvGrpSpPr/>
          <p:nvPr/>
        </p:nvGrpSpPr>
        <p:grpSpPr>
          <a:xfrm>
            <a:off x="3160297" y="2977618"/>
            <a:ext cx="12020970" cy="5885511"/>
            <a:chOff x="0" y="0"/>
            <a:chExt cx="2540487" cy="1243832"/>
          </a:xfrm>
        </p:grpSpPr>
        <p:sp>
          <p:nvSpPr>
            <p:cNvPr id="10" name="Freeform 10"/>
            <p:cNvSpPr/>
            <p:nvPr/>
          </p:nvSpPr>
          <p:spPr>
            <a:xfrm>
              <a:off x="0" y="0"/>
              <a:ext cx="2540487" cy="1243832"/>
            </a:xfrm>
            <a:custGeom>
              <a:avLst/>
              <a:gdLst/>
              <a:ahLst/>
              <a:cxnLst/>
              <a:rect l="l" t="t" r="r" b="b"/>
              <a:pathLst>
                <a:path w="2540487" h="1243832">
                  <a:moveTo>
                    <a:pt x="45082" y="0"/>
                  </a:moveTo>
                  <a:lnTo>
                    <a:pt x="2495405" y="0"/>
                  </a:lnTo>
                  <a:cubicBezTo>
                    <a:pt x="2520303" y="0"/>
                    <a:pt x="2540487" y="20184"/>
                    <a:pt x="2540487" y="45082"/>
                  </a:cubicBezTo>
                  <a:lnTo>
                    <a:pt x="2540487" y="1198750"/>
                  </a:lnTo>
                  <a:cubicBezTo>
                    <a:pt x="2540487" y="1210706"/>
                    <a:pt x="2535738" y="1222173"/>
                    <a:pt x="2527283" y="1230628"/>
                  </a:cubicBezTo>
                  <a:cubicBezTo>
                    <a:pt x="2518828" y="1239082"/>
                    <a:pt x="2507361" y="1243832"/>
                    <a:pt x="2495405" y="1243832"/>
                  </a:cubicBezTo>
                  <a:lnTo>
                    <a:pt x="45082" y="1243832"/>
                  </a:lnTo>
                  <a:cubicBezTo>
                    <a:pt x="33126" y="1243832"/>
                    <a:pt x="21659" y="1239082"/>
                    <a:pt x="13204" y="1230628"/>
                  </a:cubicBezTo>
                  <a:cubicBezTo>
                    <a:pt x="4750" y="1222173"/>
                    <a:pt x="0" y="1210706"/>
                    <a:pt x="0" y="1198750"/>
                  </a:cubicBezTo>
                  <a:lnTo>
                    <a:pt x="0" y="45082"/>
                  </a:lnTo>
                  <a:cubicBezTo>
                    <a:pt x="0" y="33126"/>
                    <a:pt x="4750" y="21659"/>
                    <a:pt x="13204" y="13204"/>
                  </a:cubicBezTo>
                  <a:cubicBezTo>
                    <a:pt x="21659" y="4750"/>
                    <a:pt x="33126" y="0"/>
                    <a:pt x="45082" y="0"/>
                  </a:cubicBezTo>
                  <a:close/>
                </a:path>
              </a:pathLst>
            </a:custGeom>
            <a:solidFill>
              <a:srgbClr val="27609A"/>
            </a:solidFill>
            <a:ln w="76200" cap="rnd">
              <a:solidFill>
                <a:srgbClr val="FFFFFF"/>
              </a:solidFill>
              <a:prstDash val="solid"/>
              <a:round/>
            </a:ln>
          </p:spPr>
        </p:sp>
        <p:sp>
          <p:nvSpPr>
            <p:cNvPr id="11" name="TextBox 11"/>
            <p:cNvSpPr txBox="1"/>
            <p:nvPr/>
          </p:nvSpPr>
          <p:spPr>
            <a:xfrm>
              <a:off x="0" y="-28575"/>
              <a:ext cx="812800" cy="841375"/>
            </a:xfrm>
            <a:prstGeom prst="rect">
              <a:avLst/>
            </a:prstGeom>
          </p:spPr>
          <p:txBody>
            <a:bodyPr lIns="61536" tIns="61536" rIns="61536" bIns="61536" rtlCol="0" anchor="ctr"/>
            <a:lstStyle/>
            <a:p>
              <a:pPr algn="ctr">
                <a:lnSpc>
                  <a:spcPts val="2799"/>
                </a:lnSpc>
              </a:pPr>
              <a:endParaRPr/>
            </a:p>
          </p:txBody>
        </p:sp>
      </p:grpSp>
      <p:sp>
        <p:nvSpPr>
          <p:cNvPr id="12" name="TextBox 12"/>
          <p:cNvSpPr txBox="1"/>
          <p:nvPr/>
        </p:nvSpPr>
        <p:spPr>
          <a:xfrm>
            <a:off x="3984717" y="3464886"/>
            <a:ext cx="10501774" cy="5261919"/>
          </a:xfrm>
          <a:prstGeom prst="rect">
            <a:avLst/>
          </a:prstGeom>
        </p:spPr>
        <p:txBody>
          <a:bodyPr lIns="0" tIns="0" rIns="0" bIns="0" rtlCol="0" anchor="t">
            <a:spAutoFit/>
          </a:bodyPr>
          <a:lstStyle/>
          <a:p>
            <a:pPr algn="just">
              <a:lnSpc>
                <a:spcPts val="3925"/>
              </a:lnSpc>
            </a:pPr>
            <a:r>
              <a:rPr lang="en-US" sz="2804">
                <a:solidFill>
                  <a:srgbClr val="FFFFFF"/>
                </a:solidFill>
                <a:latin typeface="Nunito Bold"/>
              </a:rPr>
              <a:t>Proses pembuatan sedotan aluminium melibatkan beberapa langkah, termasuk:</a:t>
            </a:r>
          </a:p>
          <a:p>
            <a:pPr marL="605433" lvl="1" indent="-302717" algn="just">
              <a:lnSpc>
                <a:spcPts val="3925"/>
              </a:lnSpc>
              <a:buFont typeface="Arial"/>
              <a:buChar char="•"/>
            </a:pPr>
            <a:r>
              <a:rPr lang="en-US" sz="2804">
                <a:solidFill>
                  <a:srgbClr val="FFFFFF"/>
                </a:solidFill>
                <a:latin typeface="Nunito Bold"/>
              </a:rPr>
              <a:t>Ekstrusi: Aluminium dilelehkan dan ditekan melalui cetakan untuk membentuk sedotan.</a:t>
            </a:r>
          </a:p>
          <a:p>
            <a:pPr marL="605433" lvl="1" indent="-302717" algn="just">
              <a:lnSpc>
                <a:spcPts val="3925"/>
              </a:lnSpc>
              <a:buFont typeface="Arial"/>
              <a:buChar char="•"/>
            </a:pPr>
            <a:r>
              <a:rPr lang="en-US" sz="2804">
                <a:solidFill>
                  <a:srgbClr val="FFFFFF"/>
                </a:solidFill>
                <a:latin typeface="Nunito Bold"/>
              </a:rPr>
              <a:t>Pemotongan dan Pembentukan: Sedotan kemudian dipotong dan dibentuk sesuai ukuran dan bentuk yang diinginkan.</a:t>
            </a:r>
          </a:p>
          <a:p>
            <a:pPr marL="605433" lvl="1" indent="-302717" algn="just">
              <a:lnSpc>
                <a:spcPts val="3925"/>
              </a:lnSpc>
              <a:buFont typeface="Arial"/>
              <a:buChar char="•"/>
            </a:pPr>
            <a:r>
              <a:rPr lang="en-US" sz="2804">
                <a:solidFill>
                  <a:srgbClr val="FFFFFF"/>
                </a:solidFill>
                <a:latin typeface="Nunito Bold"/>
              </a:rPr>
              <a:t>Pembersihan dan Penyisipan: Produk yang sudah jadi dibersihkan dan dapat diisi dengan lapisan pelindung untuk meningkatkan daya tahan dan estetika.</a:t>
            </a:r>
          </a:p>
          <a:p>
            <a:pPr algn="just">
              <a:lnSpc>
                <a:spcPts val="2596"/>
              </a:lnSpc>
              <a:spcBef>
                <a:spcPct val="0"/>
              </a:spcBef>
            </a:pPr>
            <a:endParaRPr lang="en-US" sz="2804">
              <a:solidFill>
                <a:srgbClr val="FFFFFF"/>
              </a:solidFill>
              <a:latin typeface="Nunito Bold"/>
            </a:endParaRPr>
          </a:p>
        </p:txBody>
      </p:sp>
      <p:sp>
        <p:nvSpPr>
          <p:cNvPr id="13" name="Freeform 13"/>
          <p:cNvSpPr/>
          <p:nvPr/>
        </p:nvSpPr>
        <p:spPr>
          <a:xfrm>
            <a:off x="2561719" y="2374894"/>
            <a:ext cx="1481042" cy="1677399"/>
          </a:xfrm>
          <a:custGeom>
            <a:avLst/>
            <a:gdLst/>
            <a:ahLst/>
            <a:cxnLst/>
            <a:rect l="l" t="t" r="r" b="b"/>
            <a:pathLst>
              <a:path w="1481042" h="1677399">
                <a:moveTo>
                  <a:pt x="0" y="0"/>
                </a:moveTo>
                <a:lnTo>
                  <a:pt x="1481042" y="0"/>
                </a:lnTo>
                <a:lnTo>
                  <a:pt x="1481042" y="1677399"/>
                </a:lnTo>
                <a:lnTo>
                  <a:pt x="0" y="1677399"/>
                </a:lnTo>
                <a:lnTo>
                  <a:pt x="0" y="0"/>
                </a:lnTo>
                <a:close/>
              </a:path>
            </a:pathLst>
          </a:custGeom>
          <a:blipFill>
            <a:blip r:embed="rId7"/>
            <a:stretch>
              <a:fillRect/>
            </a:stretch>
          </a:blipFill>
        </p:spPr>
      </p:sp>
      <p:sp>
        <p:nvSpPr>
          <p:cNvPr id="14" name="Freeform 14"/>
          <p:cNvSpPr/>
          <p:nvPr/>
        </p:nvSpPr>
        <p:spPr>
          <a:xfrm flipH="1">
            <a:off x="14245239" y="7612075"/>
            <a:ext cx="1481042" cy="1677399"/>
          </a:xfrm>
          <a:custGeom>
            <a:avLst/>
            <a:gdLst/>
            <a:ahLst/>
            <a:cxnLst/>
            <a:rect l="l" t="t" r="r" b="b"/>
            <a:pathLst>
              <a:path w="1481042" h="1677399">
                <a:moveTo>
                  <a:pt x="1481042" y="0"/>
                </a:moveTo>
                <a:lnTo>
                  <a:pt x="0" y="0"/>
                </a:lnTo>
                <a:lnTo>
                  <a:pt x="0" y="1677399"/>
                </a:lnTo>
                <a:lnTo>
                  <a:pt x="1481042" y="1677399"/>
                </a:lnTo>
                <a:lnTo>
                  <a:pt x="1481042" y="0"/>
                </a:lnTo>
                <a:close/>
              </a:path>
            </a:pathLst>
          </a:custGeom>
          <a:blipFill>
            <a:blip r:embed="rId7"/>
            <a:stretch>
              <a:fillRect/>
            </a:stretch>
          </a:blipFill>
        </p:spPr>
      </p:sp>
      <p:sp>
        <p:nvSpPr>
          <p:cNvPr id="15" name="Freeform 15"/>
          <p:cNvSpPr/>
          <p:nvPr/>
        </p:nvSpPr>
        <p:spPr>
          <a:xfrm flipH="1" flipV="1">
            <a:off x="13116947" y="1347117"/>
            <a:ext cx="3737626" cy="3732954"/>
          </a:xfrm>
          <a:custGeom>
            <a:avLst/>
            <a:gdLst/>
            <a:ahLst/>
            <a:cxnLst/>
            <a:rect l="l" t="t" r="r" b="b"/>
            <a:pathLst>
              <a:path w="3737626" h="3732954">
                <a:moveTo>
                  <a:pt x="3737626" y="3732954"/>
                </a:moveTo>
                <a:lnTo>
                  <a:pt x="0" y="3732954"/>
                </a:lnTo>
                <a:lnTo>
                  <a:pt x="0" y="0"/>
                </a:lnTo>
                <a:lnTo>
                  <a:pt x="3737626" y="0"/>
                </a:lnTo>
                <a:lnTo>
                  <a:pt x="3737626" y="3732954"/>
                </a:lnTo>
                <a:close/>
              </a:path>
            </a:pathLst>
          </a:custGeom>
          <a:blipFill>
            <a:blip r:embed="rId8"/>
            <a:stretch>
              <a:fillRect/>
            </a:stretch>
          </a:blipFill>
        </p:spPr>
      </p:sp>
      <p:sp>
        <p:nvSpPr>
          <p:cNvPr id="16" name="Freeform 16"/>
          <p:cNvSpPr/>
          <p:nvPr/>
        </p:nvSpPr>
        <p:spPr>
          <a:xfrm>
            <a:off x="1433427" y="6724945"/>
            <a:ext cx="3737626" cy="3732954"/>
          </a:xfrm>
          <a:custGeom>
            <a:avLst/>
            <a:gdLst/>
            <a:ahLst/>
            <a:cxnLst/>
            <a:rect l="l" t="t" r="r" b="b"/>
            <a:pathLst>
              <a:path w="3737626" h="3732954">
                <a:moveTo>
                  <a:pt x="0" y="0"/>
                </a:moveTo>
                <a:lnTo>
                  <a:pt x="3737626" y="0"/>
                </a:lnTo>
                <a:lnTo>
                  <a:pt x="3737626" y="3732954"/>
                </a:lnTo>
                <a:lnTo>
                  <a:pt x="0" y="3732954"/>
                </a:lnTo>
                <a:lnTo>
                  <a:pt x="0" y="0"/>
                </a:lnTo>
                <a:close/>
              </a:path>
            </a:pathLst>
          </a:custGeom>
          <a:blipFill>
            <a:blip r:embed="rId8"/>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4900699" y="7828398"/>
            <a:ext cx="6114427" cy="7035428"/>
          </a:xfrm>
          <a:custGeom>
            <a:avLst/>
            <a:gdLst/>
            <a:ahLst/>
            <a:cxnLst/>
            <a:rect l="l" t="t" r="r" b="b"/>
            <a:pathLst>
              <a:path w="6114427" h="7035428">
                <a:moveTo>
                  <a:pt x="0" y="0"/>
                </a:moveTo>
                <a:lnTo>
                  <a:pt x="6114427" y="0"/>
                </a:lnTo>
                <a:lnTo>
                  <a:pt x="6114427" y="7035428"/>
                </a:lnTo>
                <a:lnTo>
                  <a:pt x="0" y="70354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V="1">
            <a:off x="-2603309" y="-4850808"/>
            <a:ext cx="6114427" cy="7035428"/>
          </a:xfrm>
          <a:custGeom>
            <a:avLst/>
            <a:gdLst/>
            <a:ahLst/>
            <a:cxnLst/>
            <a:rect l="l" t="t" r="r" b="b"/>
            <a:pathLst>
              <a:path w="6114427" h="7035428">
                <a:moveTo>
                  <a:pt x="0" y="7035429"/>
                </a:moveTo>
                <a:lnTo>
                  <a:pt x="6114427" y="7035429"/>
                </a:lnTo>
                <a:lnTo>
                  <a:pt x="6114427" y="0"/>
                </a:lnTo>
                <a:lnTo>
                  <a:pt x="0" y="0"/>
                </a:lnTo>
                <a:lnTo>
                  <a:pt x="0" y="703542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7" name="Freeform 7"/>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1879386" y="649114"/>
            <a:ext cx="11101946" cy="1967625"/>
          </a:xfrm>
          <a:prstGeom prst="rect">
            <a:avLst/>
          </a:prstGeom>
        </p:spPr>
        <p:txBody>
          <a:bodyPr lIns="0" tIns="0" rIns="0" bIns="0" rtlCol="0" anchor="t">
            <a:spAutoFit/>
          </a:bodyPr>
          <a:lstStyle/>
          <a:p>
            <a:pPr marL="0" lvl="0" indent="0" algn="l">
              <a:lnSpc>
                <a:spcPts val="7739"/>
              </a:lnSpc>
              <a:spcBef>
                <a:spcPct val="0"/>
              </a:spcBef>
            </a:pPr>
            <a:r>
              <a:rPr lang="en-US" sz="6449" spc="445">
                <a:solidFill>
                  <a:srgbClr val="F3BE66"/>
                </a:solidFill>
                <a:latin typeface="HK Modular Bold"/>
              </a:rPr>
              <a:t>pemasaran produk</a:t>
            </a:r>
          </a:p>
        </p:txBody>
      </p:sp>
      <p:sp>
        <p:nvSpPr>
          <p:cNvPr id="9" name="TextBox 9"/>
          <p:cNvSpPr txBox="1"/>
          <p:nvPr/>
        </p:nvSpPr>
        <p:spPr>
          <a:xfrm>
            <a:off x="1879386" y="3160757"/>
            <a:ext cx="8110585" cy="5584207"/>
          </a:xfrm>
          <a:prstGeom prst="rect">
            <a:avLst/>
          </a:prstGeom>
        </p:spPr>
        <p:txBody>
          <a:bodyPr lIns="0" tIns="0" rIns="0" bIns="0" rtlCol="0" anchor="t">
            <a:spAutoFit/>
          </a:bodyPr>
          <a:lstStyle/>
          <a:p>
            <a:pPr marL="0" lvl="1" indent="0">
              <a:lnSpc>
                <a:spcPts val="4966"/>
              </a:lnSpc>
              <a:spcBef>
                <a:spcPct val="0"/>
              </a:spcBef>
            </a:pPr>
            <a:r>
              <a:rPr lang="en-US" sz="3310">
                <a:solidFill>
                  <a:srgbClr val="FFFFFF"/>
                </a:solidFill>
                <a:latin typeface="Nunito"/>
              </a:rPr>
              <a:t>Strategi pemasaran untuk produk sedotan aluminium harus mempertimbangkan segmentasi pasar, saluran distribusi, dan komunikasi merek. Pemasaran dapat dilakukan melalui toko-toko ritel, toko online, atau bahkan kerjasama dengan restoran dan kafe  untuk menyediakan sedotan aluminium berkualitas kepada pelanggan mereka.</a:t>
            </a:r>
          </a:p>
        </p:txBody>
      </p:sp>
      <p:grpSp>
        <p:nvGrpSpPr>
          <p:cNvPr id="10" name="Group 10"/>
          <p:cNvGrpSpPr/>
          <p:nvPr/>
        </p:nvGrpSpPr>
        <p:grpSpPr>
          <a:xfrm>
            <a:off x="10649519" y="5990065"/>
            <a:ext cx="5607144" cy="2754899"/>
            <a:chOff x="0" y="0"/>
            <a:chExt cx="7476192" cy="3673199"/>
          </a:xfrm>
        </p:grpSpPr>
        <p:grpSp>
          <p:nvGrpSpPr>
            <p:cNvPr id="11" name="Group 11"/>
            <p:cNvGrpSpPr>
              <a:grpSpLocks noChangeAspect="1"/>
            </p:cNvGrpSpPr>
            <p:nvPr/>
          </p:nvGrpSpPr>
          <p:grpSpPr>
            <a:xfrm>
              <a:off x="0" y="0"/>
              <a:ext cx="7476192" cy="3673199"/>
              <a:chOff x="0" y="0"/>
              <a:chExt cx="20320000" cy="9983611"/>
            </a:xfrm>
          </p:grpSpPr>
          <p:sp>
            <p:nvSpPr>
              <p:cNvPr id="12" name="Freeform 12"/>
              <p:cNvSpPr/>
              <p:nvPr/>
            </p:nvSpPr>
            <p:spPr>
              <a:xfrm>
                <a:off x="16351" y="0"/>
                <a:ext cx="20287227" cy="7408376"/>
              </a:xfrm>
              <a:custGeom>
                <a:avLst/>
                <a:gdLst/>
                <a:ahLst/>
                <a:cxnLst/>
                <a:rect l="l" t="t" r="r" b="b"/>
                <a:pathLst>
                  <a:path w="20287227" h="7408376">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2206149" y="0"/>
                    </a:moveTo>
                    <a:cubicBezTo>
                      <a:pt x="2089249" y="0"/>
                      <a:pt x="1994482" y="94766"/>
                      <a:pt x="1994482" y="211667"/>
                    </a:cubicBezTo>
                    <a:lnTo>
                      <a:pt x="1994482" y="282222"/>
                    </a:lnTo>
                    <a:cubicBezTo>
                      <a:pt x="1994482" y="399122"/>
                      <a:pt x="2089249" y="493889"/>
                      <a:pt x="2206149" y="493889"/>
                    </a:cubicBezTo>
                    <a:cubicBezTo>
                      <a:pt x="2323049" y="493889"/>
                      <a:pt x="2417816" y="399122"/>
                      <a:pt x="2417816" y="282222"/>
                    </a:cubicBezTo>
                    <a:lnTo>
                      <a:pt x="2417816" y="211667"/>
                    </a:lnTo>
                    <a:cubicBezTo>
                      <a:pt x="2417816" y="94766"/>
                      <a:pt x="2323049" y="0"/>
                      <a:pt x="2206149" y="0"/>
                    </a:cubicBezTo>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5" y="564437"/>
                      <a:pt x="2114991" y="564444"/>
                    </a:cubicBezTo>
                    <a:lnTo>
                      <a:pt x="2297307" y="564444"/>
                    </a:lnTo>
                    <a:cubicBezTo>
                      <a:pt x="2412703" y="564437"/>
                      <a:pt x="2516480" y="634683"/>
                      <a:pt x="2559350" y="741821"/>
                    </a:cubicBezTo>
                    <a:lnTo>
                      <a:pt x="2629482" y="917222"/>
                    </a:lnTo>
                    <a:lnTo>
                      <a:pt x="2820053" y="1361934"/>
                    </a:lnTo>
                    <a:cubicBezTo>
                      <a:pt x="2824728" y="1372839"/>
                      <a:pt x="2823608"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moveTo>
                      <a:pt x="3793649" y="0"/>
                    </a:moveTo>
                    <a:cubicBezTo>
                      <a:pt x="3676749" y="0"/>
                      <a:pt x="3581982" y="94766"/>
                      <a:pt x="3581982" y="211667"/>
                    </a:cubicBezTo>
                    <a:lnTo>
                      <a:pt x="3581982" y="282222"/>
                    </a:lnTo>
                    <a:cubicBezTo>
                      <a:pt x="3581982" y="399122"/>
                      <a:pt x="3676749" y="493889"/>
                      <a:pt x="3793649" y="493889"/>
                    </a:cubicBezTo>
                    <a:cubicBezTo>
                      <a:pt x="3910549" y="493889"/>
                      <a:pt x="4005316" y="399122"/>
                      <a:pt x="4005316" y="282222"/>
                    </a:cubicBezTo>
                    <a:lnTo>
                      <a:pt x="4005316" y="211667"/>
                    </a:lnTo>
                    <a:cubicBezTo>
                      <a:pt x="4005316" y="94766"/>
                      <a:pt x="3910549" y="0"/>
                      <a:pt x="3793649" y="0"/>
                    </a:cubicBezTo>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7"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3" y="2239141"/>
                      <a:pt x="4134048" y="2246392"/>
                    </a:cubicBezTo>
                    <a:cubicBezTo>
                      <a:pt x="4127374" y="2253643"/>
                      <a:pt x="4117970" y="2257771"/>
                      <a:pt x="4108115" y="2257778"/>
                    </a:cubicBezTo>
                    <a:lnTo>
                      <a:pt x="4054281" y="2257778"/>
                    </a:lnTo>
                    <a:cubicBezTo>
                      <a:pt x="3985299"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5" y="2239141"/>
                      <a:pt x="3443238" y="2229429"/>
                      <a:pt x="3444046" y="2219607"/>
                    </a:cubicBezTo>
                    <a:lnTo>
                      <a:pt x="3511427" y="1411111"/>
                    </a:lnTo>
                    <a:lnTo>
                      <a:pt x="3574433" y="969998"/>
                    </a:lnTo>
                    <a:moveTo>
                      <a:pt x="5381149" y="0"/>
                    </a:moveTo>
                    <a:cubicBezTo>
                      <a:pt x="5264249" y="0"/>
                      <a:pt x="5169482" y="94766"/>
                      <a:pt x="5169482" y="211667"/>
                    </a:cubicBezTo>
                    <a:lnTo>
                      <a:pt x="5169482" y="282222"/>
                    </a:lnTo>
                    <a:cubicBezTo>
                      <a:pt x="5169482" y="399122"/>
                      <a:pt x="5264249" y="493889"/>
                      <a:pt x="5381149" y="493889"/>
                    </a:cubicBezTo>
                    <a:cubicBezTo>
                      <a:pt x="5498049" y="493889"/>
                      <a:pt x="5592816" y="399122"/>
                      <a:pt x="5592816" y="282222"/>
                    </a:cubicBezTo>
                    <a:lnTo>
                      <a:pt x="5592816" y="211667"/>
                    </a:lnTo>
                    <a:cubicBezTo>
                      <a:pt x="5592816" y="94766"/>
                      <a:pt x="5498049" y="0"/>
                      <a:pt x="5381149" y="0"/>
                    </a:cubicBezTo>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5"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7"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3" y="2239141"/>
                      <a:pt x="5721548" y="2246392"/>
                    </a:cubicBezTo>
                    <a:cubicBezTo>
                      <a:pt x="5714874" y="2253643"/>
                      <a:pt x="5705470" y="2257771"/>
                      <a:pt x="5695615" y="2257778"/>
                    </a:cubicBezTo>
                    <a:lnTo>
                      <a:pt x="5641781" y="2257778"/>
                    </a:lnTo>
                    <a:cubicBezTo>
                      <a:pt x="5572799"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5" y="2239141"/>
                      <a:pt x="5030738" y="2229429"/>
                      <a:pt x="5031546" y="2219607"/>
                    </a:cubicBezTo>
                    <a:lnTo>
                      <a:pt x="5098927" y="1411111"/>
                    </a:lnTo>
                    <a:lnTo>
                      <a:pt x="5161933" y="969998"/>
                    </a:lnTo>
                    <a:moveTo>
                      <a:pt x="6968649" y="0"/>
                    </a:moveTo>
                    <a:cubicBezTo>
                      <a:pt x="6851748" y="0"/>
                      <a:pt x="6756982" y="94766"/>
                      <a:pt x="6756982" y="211667"/>
                    </a:cubicBezTo>
                    <a:lnTo>
                      <a:pt x="6756982" y="282222"/>
                    </a:lnTo>
                    <a:cubicBezTo>
                      <a:pt x="6756982" y="399122"/>
                      <a:pt x="6851748" y="493889"/>
                      <a:pt x="6968649" y="493889"/>
                    </a:cubicBezTo>
                    <a:cubicBezTo>
                      <a:pt x="7085550" y="493889"/>
                      <a:pt x="7180316" y="399122"/>
                      <a:pt x="7180316" y="282222"/>
                    </a:cubicBezTo>
                    <a:lnTo>
                      <a:pt x="7180316" y="211667"/>
                    </a:lnTo>
                    <a:cubicBezTo>
                      <a:pt x="7180316" y="94766"/>
                      <a:pt x="7085550" y="0"/>
                      <a:pt x="6968649" y="0"/>
                    </a:cubicBezTo>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5"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moveTo>
                      <a:pt x="8556149" y="0"/>
                    </a:moveTo>
                    <a:cubicBezTo>
                      <a:pt x="8439248" y="0"/>
                      <a:pt x="8344482" y="94766"/>
                      <a:pt x="8344482" y="211667"/>
                    </a:cubicBezTo>
                    <a:lnTo>
                      <a:pt x="8344482" y="282222"/>
                    </a:lnTo>
                    <a:cubicBezTo>
                      <a:pt x="8344482" y="399122"/>
                      <a:pt x="8439248" y="493889"/>
                      <a:pt x="8556149" y="493889"/>
                    </a:cubicBezTo>
                    <a:cubicBezTo>
                      <a:pt x="8673050" y="493889"/>
                      <a:pt x="8767816" y="399122"/>
                      <a:pt x="8767816" y="282222"/>
                    </a:cubicBezTo>
                    <a:lnTo>
                      <a:pt x="8767816" y="211667"/>
                    </a:lnTo>
                    <a:cubicBezTo>
                      <a:pt x="8767816" y="94766"/>
                      <a:pt x="8673050" y="0"/>
                      <a:pt x="8556149" y="0"/>
                    </a:cubicBezTo>
                    <a:moveTo>
                      <a:pt x="8336933" y="969998"/>
                    </a:moveTo>
                    <a:cubicBezTo>
                      <a:pt x="8338132" y="961884"/>
                      <a:pt x="8326703" y="958709"/>
                      <a:pt x="8323528" y="966258"/>
                    </a:cubicBezTo>
                    <a:lnTo>
                      <a:pt x="8169504" y="1325598"/>
                    </a:lnTo>
                    <a:cubicBezTo>
                      <a:pt x="8147248" y="1377518"/>
                      <a:pt x="8096172" y="1411161"/>
                      <a:pt x="8039682" y="1411111"/>
                    </a:cubicBezTo>
                    <a:lnTo>
                      <a:pt x="7974630" y="1411111"/>
                    </a:lnTo>
                    <a:cubicBezTo>
                      <a:pt x="7962766" y="1411122"/>
                      <a:pt x="7951691" y="1405168"/>
                      <a:pt x="7945155" y="1395265"/>
                    </a:cubicBezTo>
                    <a:cubicBezTo>
                      <a:pt x="7938620" y="1385363"/>
                      <a:pt x="7937500" y="1372839"/>
                      <a:pt x="7942175" y="1361934"/>
                    </a:cubicBezTo>
                    <a:lnTo>
                      <a:pt x="8132816" y="917222"/>
                    </a:lnTo>
                    <a:lnTo>
                      <a:pt x="8202948" y="741821"/>
                    </a:lnTo>
                    <a:cubicBezTo>
                      <a:pt x="8245818" y="634683"/>
                      <a:pt x="8349594" y="564437"/>
                      <a:pt x="8464991" y="564444"/>
                    </a:cubicBezTo>
                    <a:lnTo>
                      <a:pt x="8647307" y="564444"/>
                    </a:lnTo>
                    <a:cubicBezTo>
                      <a:pt x="8762704" y="564437"/>
                      <a:pt x="8866480" y="634683"/>
                      <a:pt x="8909350" y="741821"/>
                    </a:cubicBezTo>
                    <a:lnTo>
                      <a:pt x="8979482" y="917222"/>
                    </a:lnTo>
                    <a:lnTo>
                      <a:pt x="9170053" y="1361934"/>
                    </a:lnTo>
                    <a:cubicBezTo>
                      <a:pt x="9174728" y="1372839"/>
                      <a:pt x="9173607" y="1385363"/>
                      <a:pt x="9167072" y="1395265"/>
                    </a:cubicBezTo>
                    <a:cubicBezTo>
                      <a:pt x="9160537" y="1405168"/>
                      <a:pt x="9149462" y="1411122"/>
                      <a:pt x="9137597" y="1411111"/>
                    </a:cubicBezTo>
                    <a:lnTo>
                      <a:pt x="9072545" y="1411111"/>
                    </a:lnTo>
                    <a:cubicBezTo>
                      <a:pt x="9016107" y="1411105"/>
                      <a:pt x="8965101" y="1377471"/>
                      <a:pt x="8942864" y="1325598"/>
                    </a:cubicBezTo>
                    <a:lnTo>
                      <a:pt x="8788841" y="966258"/>
                    </a:lnTo>
                    <a:cubicBezTo>
                      <a:pt x="8785595" y="958709"/>
                      <a:pt x="8774236" y="961884"/>
                      <a:pt x="8775365" y="969998"/>
                    </a:cubicBezTo>
                    <a:lnTo>
                      <a:pt x="8838371" y="1411111"/>
                    </a:lnTo>
                    <a:lnTo>
                      <a:pt x="8905752" y="2219607"/>
                    </a:lnTo>
                    <a:cubicBezTo>
                      <a:pt x="8906560" y="2229429"/>
                      <a:pt x="8903222" y="2239141"/>
                      <a:pt x="8896548" y="2246392"/>
                    </a:cubicBezTo>
                    <a:cubicBezTo>
                      <a:pt x="8889874" y="2253643"/>
                      <a:pt x="8880470" y="2257771"/>
                      <a:pt x="8870615" y="2257778"/>
                    </a:cubicBezTo>
                    <a:lnTo>
                      <a:pt x="8816781" y="2257778"/>
                    </a:lnTo>
                    <a:cubicBezTo>
                      <a:pt x="8747799" y="2257786"/>
                      <a:pt x="8688922" y="2207921"/>
                      <a:pt x="8677575" y="2139879"/>
                    </a:cubicBezTo>
                    <a:lnTo>
                      <a:pt x="8563204" y="1452880"/>
                    </a:lnTo>
                    <a:cubicBezTo>
                      <a:pt x="8561864" y="1444978"/>
                      <a:pt x="8550575" y="1444978"/>
                      <a:pt x="8549235" y="1452880"/>
                    </a:cubicBezTo>
                    <a:lnTo>
                      <a:pt x="8434794" y="2139879"/>
                    </a:lnTo>
                    <a:cubicBezTo>
                      <a:pt x="8423442" y="2207948"/>
                      <a:pt x="8364525" y="2257821"/>
                      <a:pt x="8295517" y="2257778"/>
                    </a:cubicBezTo>
                    <a:lnTo>
                      <a:pt x="8241683" y="2257778"/>
                    </a:lnTo>
                    <a:cubicBezTo>
                      <a:pt x="8231828" y="2257771"/>
                      <a:pt x="8222424" y="2253643"/>
                      <a:pt x="8215750" y="2246392"/>
                    </a:cubicBezTo>
                    <a:cubicBezTo>
                      <a:pt x="8209076" y="2239141"/>
                      <a:pt x="8205738" y="2229429"/>
                      <a:pt x="8206546" y="2219607"/>
                    </a:cubicBezTo>
                    <a:lnTo>
                      <a:pt x="8273927" y="1411111"/>
                    </a:lnTo>
                    <a:lnTo>
                      <a:pt x="8336933" y="969998"/>
                    </a:lnTo>
                    <a:moveTo>
                      <a:pt x="10143649" y="0"/>
                    </a:moveTo>
                    <a:cubicBezTo>
                      <a:pt x="10026748" y="0"/>
                      <a:pt x="9931982" y="94766"/>
                      <a:pt x="9931982" y="211667"/>
                    </a:cubicBezTo>
                    <a:lnTo>
                      <a:pt x="9931982" y="282222"/>
                    </a:lnTo>
                    <a:cubicBezTo>
                      <a:pt x="9931982" y="399122"/>
                      <a:pt x="10026748" y="493889"/>
                      <a:pt x="10143649" y="493889"/>
                    </a:cubicBezTo>
                    <a:cubicBezTo>
                      <a:pt x="10260550" y="493889"/>
                      <a:pt x="10355316" y="399122"/>
                      <a:pt x="10355316" y="282222"/>
                    </a:cubicBezTo>
                    <a:lnTo>
                      <a:pt x="10355316" y="211667"/>
                    </a:lnTo>
                    <a:cubicBezTo>
                      <a:pt x="10355316" y="94766"/>
                      <a:pt x="10260550" y="0"/>
                      <a:pt x="10143649" y="0"/>
                    </a:cubicBezTo>
                    <a:moveTo>
                      <a:pt x="9924433" y="969998"/>
                    </a:moveTo>
                    <a:cubicBezTo>
                      <a:pt x="9925632" y="961884"/>
                      <a:pt x="9914203" y="958709"/>
                      <a:pt x="9911028" y="966258"/>
                    </a:cubicBezTo>
                    <a:lnTo>
                      <a:pt x="9757004" y="1325598"/>
                    </a:lnTo>
                    <a:cubicBezTo>
                      <a:pt x="9734748" y="1377518"/>
                      <a:pt x="9683672" y="1411161"/>
                      <a:pt x="9627182" y="1411111"/>
                    </a:cubicBezTo>
                    <a:lnTo>
                      <a:pt x="9562130" y="1411111"/>
                    </a:lnTo>
                    <a:cubicBezTo>
                      <a:pt x="9550266" y="1411122"/>
                      <a:pt x="9539191" y="1405168"/>
                      <a:pt x="9532655" y="1395265"/>
                    </a:cubicBezTo>
                    <a:cubicBezTo>
                      <a:pt x="9526120" y="1385363"/>
                      <a:pt x="9525000" y="1372839"/>
                      <a:pt x="9529675" y="1361934"/>
                    </a:cubicBezTo>
                    <a:lnTo>
                      <a:pt x="9720316" y="917222"/>
                    </a:lnTo>
                    <a:lnTo>
                      <a:pt x="9790448" y="741821"/>
                    </a:lnTo>
                    <a:cubicBezTo>
                      <a:pt x="9833318" y="634683"/>
                      <a:pt x="9937094" y="564437"/>
                      <a:pt x="10052491" y="564444"/>
                    </a:cubicBezTo>
                    <a:lnTo>
                      <a:pt x="10234807" y="564444"/>
                    </a:lnTo>
                    <a:cubicBezTo>
                      <a:pt x="10350204" y="564437"/>
                      <a:pt x="10453980" y="634683"/>
                      <a:pt x="10496850" y="741821"/>
                    </a:cubicBezTo>
                    <a:lnTo>
                      <a:pt x="10566982" y="917222"/>
                    </a:lnTo>
                    <a:lnTo>
                      <a:pt x="10757553" y="1361934"/>
                    </a:lnTo>
                    <a:cubicBezTo>
                      <a:pt x="10762228" y="1372839"/>
                      <a:pt x="10761107" y="1385363"/>
                      <a:pt x="10754572" y="1395265"/>
                    </a:cubicBezTo>
                    <a:cubicBezTo>
                      <a:pt x="10748037" y="1405168"/>
                      <a:pt x="10736962" y="1411122"/>
                      <a:pt x="10725097" y="1411111"/>
                    </a:cubicBezTo>
                    <a:lnTo>
                      <a:pt x="10660045" y="1411111"/>
                    </a:lnTo>
                    <a:cubicBezTo>
                      <a:pt x="10603607" y="1411105"/>
                      <a:pt x="10552601" y="1377471"/>
                      <a:pt x="10530364" y="1325598"/>
                    </a:cubicBezTo>
                    <a:lnTo>
                      <a:pt x="10376341" y="966258"/>
                    </a:lnTo>
                    <a:cubicBezTo>
                      <a:pt x="10373095" y="958709"/>
                      <a:pt x="10361736" y="961884"/>
                      <a:pt x="10362865" y="969998"/>
                    </a:cubicBezTo>
                    <a:lnTo>
                      <a:pt x="10425871" y="1411111"/>
                    </a:lnTo>
                    <a:lnTo>
                      <a:pt x="10493252" y="2219607"/>
                    </a:lnTo>
                    <a:cubicBezTo>
                      <a:pt x="10494060" y="2229429"/>
                      <a:pt x="10490722" y="2239141"/>
                      <a:pt x="10484048" y="2246392"/>
                    </a:cubicBezTo>
                    <a:cubicBezTo>
                      <a:pt x="10477374" y="2253643"/>
                      <a:pt x="10467970" y="2257771"/>
                      <a:pt x="10458115" y="2257778"/>
                    </a:cubicBezTo>
                    <a:lnTo>
                      <a:pt x="10404281" y="2257778"/>
                    </a:lnTo>
                    <a:cubicBezTo>
                      <a:pt x="10335299" y="2257786"/>
                      <a:pt x="10276422" y="2207921"/>
                      <a:pt x="10265075" y="2139879"/>
                    </a:cubicBezTo>
                    <a:lnTo>
                      <a:pt x="10150704" y="1452880"/>
                    </a:lnTo>
                    <a:cubicBezTo>
                      <a:pt x="10149364" y="1444978"/>
                      <a:pt x="10138075" y="1444978"/>
                      <a:pt x="10136735" y="1452880"/>
                    </a:cubicBezTo>
                    <a:lnTo>
                      <a:pt x="10022294" y="2139879"/>
                    </a:lnTo>
                    <a:cubicBezTo>
                      <a:pt x="10010942" y="2207948"/>
                      <a:pt x="9952025" y="2257821"/>
                      <a:pt x="9883017" y="2257778"/>
                    </a:cubicBezTo>
                    <a:lnTo>
                      <a:pt x="9829183" y="2257778"/>
                    </a:lnTo>
                    <a:cubicBezTo>
                      <a:pt x="9819328" y="2257771"/>
                      <a:pt x="9809924" y="2253643"/>
                      <a:pt x="9803250" y="2246392"/>
                    </a:cubicBezTo>
                    <a:cubicBezTo>
                      <a:pt x="9796576" y="2239141"/>
                      <a:pt x="9793238" y="2229429"/>
                      <a:pt x="9794046" y="2219607"/>
                    </a:cubicBezTo>
                    <a:lnTo>
                      <a:pt x="9861427" y="1411111"/>
                    </a:lnTo>
                    <a:lnTo>
                      <a:pt x="9924433" y="969998"/>
                    </a:lnTo>
                    <a:moveTo>
                      <a:pt x="11731149" y="0"/>
                    </a:moveTo>
                    <a:cubicBezTo>
                      <a:pt x="11614248" y="0"/>
                      <a:pt x="11519482" y="94766"/>
                      <a:pt x="11519482" y="211667"/>
                    </a:cubicBezTo>
                    <a:lnTo>
                      <a:pt x="11519482" y="282222"/>
                    </a:lnTo>
                    <a:cubicBezTo>
                      <a:pt x="11519482" y="399122"/>
                      <a:pt x="11614248" y="493889"/>
                      <a:pt x="11731149" y="493889"/>
                    </a:cubicBezTo>
                    <a:cubicBezTo>
                      <a:pt x="11848050" y="493889"/>
                      <a:pt x="11942816" y="399122"/>
                      <a:pt x="11942816" y="282222"/>
                    </a:cubicBezTo>
                    <a:lnTo>
                      <a:pt x="11942816" y="211667"/>
                    </a:lnTo>
                    <a:cubicBezTo>
                      <a:pt x="11942816" y="94766"/>
                      <a:pt x="11848050" y="0"/>
                      <a:pt x="11731149" y="0"/>
                    </a:cubicBezTo>
                    <a:moveTo>
                      <a:pt x="11511933" y="969998"/>
                    </a:moveTo>
                    <a:cubicBezTo>
                      <a:pt x="11513132" y="961884"/>
                      <a:pt x="11501703" y="958709"/>
                      <a:pt x="11498528" y="966258"/>
                    </a:cubicBezTo>
                    <a:lnTo>
                      <a:pt x="11344504" y="1325598"/>
                    </a:lnTo>
                    <a:cubicBezTo>
                      <a:pt x="11322248" y="1377518"/>
                      <a:pt x="11271172" y="1411161"/>
                      <a:pt x="11214682" y="1411111"/>
                    </a:cubicBezTo>
                    <a:lnTo>
                      <a:pt x="11149630" y="1411111"/>
                    </a:lnTo>
                    <a:cubicBezTo>
                      <a:pt x="11137766" y="1411122"/>
                      <a:pt x="11126691" y="1405168"/>
                      <a:pt x="11120155" y="1395265"/>
                    </a:cubicBezTo>
                    <a:cubicBezTo>
                      <a:pt x="11113620" y="1385363"/>
                      <a:pt x="11112500" y="1372839"/>
                      <a:pt x="11117175" y="1361934"/>
                    </a:cubicBezTo>
                    <a:lnTo>
                      <a:pt x="11307816" y="917222"/>
                    </a:lnTo>
                    <a:lnTo>
                      <a:pt x="11377948" y="741821"/>
                    </a:lnTo>
                    <a:cubicBezTo>
                      <a:pt x="11420818" y="634683"/>
                      <a:pt x="11524594" y="564437"/>
                      <a:pt x="11639991" y="564444"/>
                    </a:cubicBezTo>
                    <a:lnTo>
                      <a:pt x="11822307" y="564444"/>
                    </a:lnTo>
                    <a:cubicBezTo>
                      <a:pt x="11937704" y="564437"/>
                      <a:pt x="12041480" y="634683"/>
                      <a:pt x="12084350" y="741821"/>
                    </a:cubicBezTo>
                    <a:lnTo>
                      <a:pt x="12154482" y="917222"/>
                    </a:lnTo>
                    <a:lnTo>
                      <a:pt x="12345053" y="1361934"/>
                    </a:lnTo>
                    <a:cubicBezTo>
                      <a:pt x="12349728" y="1372839"/>
                      <a:pt x="12348607" y="1385363"/>
                      <a:pt x="12342072" y="1395265"/>
                    </a:cubicBezTo>
                    <a:cubicBezTo>
                      <a:pt x="12335537" y="1405168"/>
                      <a:pt x="12324462" y="1411122"/>
                      <a:pt x="12312597" y="1411111"/>
                    </a:cubicBezTo>
                    <a:lnTo>
                      <a:pt x="12247545" y="1411111"/>
                    </a:lnTo>
                    <a:cubicBezTo>
                      <a:pt x="12191107" y="1411105"/>
                      <a:pt x="12140101" y="1377471"/>
                      <a:pt x="12117864" y="1325598"/>
                    </a:cubicBezTo>
                    <a:lnTo>
                      <a:pt x="11963841" y="966258"/>
                    </a:lnTo>
                    <a:cubicBezTo>
                      <a:pt x="11960595" y="958709"/>
                      <a:pt x="11949236" y="961884"/>
                      <a:pt x="11950365" y="969998"/>
                    </a:cubicBezTo>
                    <a:lnTo>
                      <a:pt x="12013371" y="1411111"/>
                    </a:lnTo>
                    <a:lnTo>
                      <a:pt x="12080752" y="2219607"/>
                    </a:lnTo>
                    <a:cubicBezTo>
                      <a:pt x="12081560" y="2229429"/>
                      <a:pt x="12078222" y="2239141"/>
                      <a:pt x="12071548" y="2246392"/>
                    </a:cubicBezTo>
                    <a:cubicBezTo>
                      <a:pt x="12064874" y="2253643"/>
                      <a:pt x="12055470" y="2257771"/>
                      <a:pt x="12045615" y="2257778"/>
                    </a:cubicBezTo>
                    <a:lnTo>
                      <a:pt x="11991781" y="2257778"/>
                    </a:lnTo>
                    <a:cubicBezTo>
                      <a:pt x="11922799" y="2257786"/>
                      <a:pt x="11863922" y="2207921"/>
                      <a:pt x="11852575" y="2139879"/>
                    </a:cubicBezTo>
                    <a:lnTo>
                      <a:pt x="11738204" y="1452880"/>
                    </a:lnTo>
                    <a:cubicBezTo>
                      <a:pt x="11736864" y="1444978"/>
                      <a:pt x="11725575" y="1444978"/>
                      <a:pt x="11724235" y="1452880"/>
                    </a:cubicBezTo>
                    <a:lnTo>
                      <a:pt x="11609794" y="2139879"/>
                    </a:lnTo>
                    <a:cubicBezTo>
                      <a:pt x="11598442" y="2207948"/>
                      <a:pt x="11539525" y="2257821"/>
                      <a:pt x="11470517" y="2257778"/>
                    </a:cubicBezTo>
                    <a:lnTo>
                      <a:pt x="11416683" y="2257778"/>
                    </a:lnTo>
                    <a:cubicBezTo>
                      <a:pt x="11406828" y="2257771"/>
                      <a:pt x="11397424" y="2253643"/>
                      <a:pt x="11390750" y="2246392"/>
                    </a:cubicBezTo>
                    <a:cubicBezTo>
                      <a:pt x="11384076" y="2239141"/>
                      <a:pt x="11380738" y="2229429"/>
                      <a:pt x="11381546" y="2219607"/>
                    </a:cubicBezTo>
                    <a:lnTo>
                      <a:pt x="11448927" y="1411111"/>
                    </a:lnTo>
                    <a:lnTo>
                      <a:pt x="11511933" y="969998"/>
                    </a:lnTo>
                    <a:moveTo>
                      <a:pt x="13318649" y="0"/>
                    </a:moveTo>
                    <a:cubicBezTo>
                      <a:pt x="13201749" y="0"/>
                      <a:pt x="13106983" y="94766"/>
                      <a:pt x="13106983" y="211667"/>
                    </a:cubicBezTo>
                    <a:lnTo>
                      <a:pt x="13106983" y="282222"/>
                    </a:lnTo>
                    <a:cubicBezTo>
                      <a:pt x="13106983" y="399122"/>
                      <a:pt x="13201749" y="493889"/>
                      <a:pt x="13318649" y="493889"/>
                    </a:cubicBezTo>
                    <a:cubicBezTo>
                      <a:pt x="13435549" y="493889"/>
                      <a:pt x="13530315" y="399122"/>
                      <a:pt x="13530315" y="282222"/>
                    </a:cubicBezTo>
                    <a:lnTo>
                      <a:pt x="13530315" y="211667"/>
                    </a:lnTo>
                    <a:cubicBezTo>
                      <a:pt x="13530315" y="94766"/>
                      <a:pt x="13435549" y="0"/>
                      <a:pt x="13318649" y="0"/>
                    </a:cubicBezTo>
                    <a:moveTo>
                      <a:pt x="13099433" y="969998"/>
                    </a:moveTo>
                    <a:cubicBezTo>
                      <a:pt x="13100633" y="961884"/>
                      <a:pt x="13089203" y="958709"/>
                      <a:pt x="13086028" y="966258"/>
                    </a:cubicBezTo>
                    <a:lnTo>
                      <a:pt x="12932004" y="1325598"/>
                    </a:lnTo>
                    <a:cubicBezTo>
                      <a:pt x="12909748" y="1377518"/>
                      <a:pt x="12858672" y="1411161"/>
                      <a:pt x="12802182" y="1411111"/>
                    </a:cubicBezTo>
                    <a:lnTo>
                      <a:pt x="12737130" y="1411111"/>
                    </a:lnTo>
                    <a:cubicBezTo>
                      <a:pt x="12725266" y="1411122"/>
                      <a:pt x="12714191" y="1405168"/>
                      <a:pt x="12707655" y="1395265"/>
                    </a:cubicBezTo>
                    <a:cubicBezTo>
                      <a:pt x="12701120" y="1385363"/>
                      <a:pt x="12700000" y="1372839"/>
                      <a:pt x="12704675" y="1361934"/>
                    </a:cubicBezTo>
                    <a:lnTo>
                      <a:pt x="12895316" y="917222"/>
                    </a:lnTo>
                    <a:lnTo>
                      <a:pt x="12965448" y="741821"/>
                    </a:lnTo>
                    <a:cubicBezTo>
                      <a:pt x="13008318" y="634683"/>
                      <a:pt x="13112094" y="564437"/>
                      <a:pt x="13227492" y="564444"/>
                    </a:cubicBezTo>
                    <a:lnTo>
                      <a:pt x="13409806" y="564444"/>
                    </a:lnTo>
                    <a:cubicBezTo>
                      <a:pt x="13525204" y="564437"/>
                      <a:pt x="13628980" y="634683"/>
                      <a:pt x="13671851" y="741821"/>
                    </a:cubicBezTo>
                    <a:lnTo>
                      <a:pt x="13741983" y="917222"/>
                    </a:lnTo>
                    <a:lnTo>
                      <a:pt x="13932553" y="1361934"/>
                    </a:lnTo>
                    <a:cubicBezTo>
                      <a:pt x="13937227" y="1372839"/>
                      <a:pt x="13936107" y="1385363"/>
                      <a:pt x="13929573" y="1395265"/>
                    </a:cubicBezTo>
                    <a:cubicBezTo>
                      <a:pt x="13923037" y="1405168"/>
                      <a:pt x="13911962" y="1411122"/>
                      <a:pt x="13900097" y="1411111"/>
                    </a:cubicBezTo>
                    <a:lnTo>
                      <a:pt x="13835045" y="1411111"/>
                    </a:lnTo>
                    <a:cubicBezTo>
                      <a:pt x="13778607" y="1411105"/>
                      <a:pt x="13727601" y="1377471"/>
                      <a:pt x="13705363" y="1325598"/>
                    </a:cubicBezTo>
                    <a:lnTo>
                      <a:pt x="13551342" y="966258"/>
                    </a:lnTo>
                    <a:cubicBezTo>
                      <a:pt x="13548095" y="958709"/>
                      <a:pt x="13536736" y="961884"/>
                      <a:pt x="13537865" y="969998"/>
                    </a:cubicBezTo>
                    <a:lnTo>
                      <a:pt x="13600872" y="1411111"/>
                    </a:lnTo>
                    <a:lnTo>
                      <a:pt x="13668252" y="2219607"/>
                    </a:lnTo>
                    <a:cubicBezTo>
                      <a:pt x="13669060" y="2229429"/>
                      <a:pt x="13665722" y="2239141"/>
                      <a:pt x="13659048" y="2246392"/>
                    </a:cubicBezTo>
                    <a:cubicBezTo>
                      <a:pt x="13652374" y="2253643"/>
                      <a:pt x="13642970" y="2257771"/>
                      <a:pt x="13633115" y="2257778"/>
                    </a:cubicBezTo>
                    <a:lnTo>
                      <a:pt x="13579281" y="2257778"/>
                    </a:lnTo>
                    <a:cubicBezTo>
                      <a:pt x="13510299" y="2257786"/>
                      <a:pt x="13451422" y="2207921"/>
                      <a:pt x="13440076" y="2139879"/>
                    </a:cubicBezTo>
                    <a:lnTo>
                      <a:pt x="13325704" y="1452880"/>
                    </a:lnTo>
                    <a:cubicBezTo>
                      <a:pt x="13324363" y="1444978"/>
                      <a:pt x="13313076" y="1444978"/>
                      <a:pt x="13311735" y="1452880"/>
                    </a:cubicBezTo>
                    <a:lnTo>
                      <a:pt x="13197294" y="2139879"/>
                    </a:lnTo>
                    <a:cubicBezTo>
                      <a:pt x="13185942" y="2207948"/>
                      <a:pt x="13127025" y="2257821"/>
                      <a:pt x="13058017" y="2257778"/>
                    </a:cubicBezTo>
                    <a:lnTo>
                      <a:pt x="13004183" y="2257778"/>
                    </a:lnTo>
                    <a:cubicBezTo>
                      <a:pt x="12994328" y="2257771"/>
                      <a:pt x="12984924" y="2253643"/>
                      <a:pt x="12978250" y="2246392"/>
                    </a:cubicBezTo>
                    <a:cubicBezTo>
                      <a:pt x="12971576" y="2239141"/>
                      <a:pt x="12968239" y="2229429"/>
                      <a:pt x="12969046" y="2219607"/>
                    </a:cubicBezTo>
                    <a:lnTo>
                      <a:pt x="13036427" y="1411111"/>
                    </a:lnTo>
                    <a:lnTo>
                      <a:pt x="13099433" y="969998"/>
                    </a:lnTo>
                    <a:moveTo>
                      <a:pt x="14906149" y="0"/>
                    </a:moveTo>
                    <a:cubicBezTo>
                      <a:pt x="14789249" y="0"/>
                      <a:pt x="14694483" y="94766"/>
                      <a:pt x="14694483" y="211667"/>
                    </a:cubicBezTo>
                    <a:lnTo>
                      <a:pt x="14694483" y="282222"/>
                    </a:lnTo>
                    <a:cubicBezTo>
                      <a:pt x="14694483" y="399122"/>
                      <a:pt x="14789249" y="493889"/>
                      <a:pt x="14906149" y="493889"/>
                    </a:cubicBezTo>
                    <a:cubicBezTo>
                      <a:pt x="15023049" y="493889"/>
                      <a:pt x="15117815" y="399122"/>
                      <a:pt x="15117815" y="282222"/>
                    </a:cubicBezTo>
                    <a:lnTo>
                      <a:pt x="15117815" y="211667"/>
                    </a:lnTo>
                    <a:cubicBezTo>
                      <a:pt x="15117815" y="94766"/>
                      <a:pt x="15023049" y="0"/>
                      <a:pt x="14906149" y="0"/>
                    </a:cubicBezTo>
                    <a:moveTo>
                      <a:pt x="14686933" y="969998"/>
                    </a:moveTo>
                    <a:cubicBezTo>
                      <a:pt x="14688133" y="961884"/>
                      <a:pt x="14676703" y="958709"/>
                      <a:pt x="14673528" y="966258"/>
                    </a:cubicBezTo>
                    <a:lnTo>
                      <a:pt x="14519504" y="1325598"/>
                    </a:lnTo>
                    <a:cubicBezTo>
                      <a:pt x="14497248" y="1377518"/>
                      <a:pt x="14446172" y="1411161"/>
                      <a:pt x="14389683" y="1411111"/>
                    </a:cubicBezTo>
                    <a:lnTo>
                      <a:pt x="14324629" y="1411111"/>
                    </a:lnTo>
                    <a:cubicBezTo>
                      <a:pt x="14312765" y="1411122"/>
                      <a:pt x="14301690" y="1405168"/>
                      <a:pt x="14295155" y="1395265"/>
                    </a:cubicBezTo>
                    <a:cubicBezTo>
                      <a:pt x="14288619" y="1385363"/>
                      <a:pt x="14287500" y="1372839"/>
                      <a:pt x="14292174" y="1361934"/>
                    </a:cubicBezTo>
                    <a:lnTo>
                      <a:pt x="14482815" y="917222"/>
                    </a:lnTo>
                    <a:lnTo>
                      <a:pt x="14552947" y="741821"/>
                    </a:lnTo>
                    <a:cubicBezTo>
                      <a:pt x="14595818" y="634683"/>
                      <a:pt x="14699594" y="564437"/>
                      <a:pt x="14814992" y="564444"/>
                    </a:cubicBezTo>
                    <a:lnTo>
                      <a:pt x="14997306" y="564444"/>
                    </a:lnTo>
                    <a:cubicBezTo>
                      <a:pt x="15112704" y="564437"/>
                      <a:pt x="15216480" y="634683"/>
                      <a:pt x="15259351" y="741821"/>
                    </a:cubicBezTo>
                    <a:lnTo>
                      <a:pt x="15329483" y="917222"/>
                    </a:lnTo>
                    <a:lnTo>
                      <a:pt x="15520053" y="1361934"/>
                    </a:lnTo>
                    <a:cubicBezTo>
                      <a:pt x="15524727" y="1372839"/>
                      <a:pt x="15523607" y="1385363"/>
                      <a:pt x="15517073" y="1395265"/>
                    </a:cubicBezTo>
                    <a:cubicBezTo>
                      <a:pt x="15510537" y="1405168"/>
                      <a:pt x="15499462" y="1411122"/>
                      <a:pt x="15487597" y="1411111"/>
                    </a:cubicBezTo>
                    <a:lnTo>
                      <a:pt x="15422545" y="1411111"/>
                    </a:lnTo>
                    <a:cubicBezTo>
                      <a:pt x="15366107" y="1411105"/>
                      <a:pt x="15315101" y="1377471"/>
                      <a:pt x="15292863" y="1325598"/>
                    </a:cubicBezTo>
                    <a:lnTo>
                      <a:pt x="15138842" y="966258"/>
                    </a:lnTo>
                    <a:cubicBezTo>
                      <a:pt x="15135595" y="958709"/>
                      <a:pt x="15124236" y="961884"/>
                      <a:pt x="15125365" y="969998"/>
                    </a:cubicBezTo>
                    <a:lnTo>
                      <a:pt x="15188372" y="1411111"/>
                    </a:lnTo>
                    <a:lnTo>
                      <a:pt x="15255752" y="2219607"/>
                    </a:lnTo>
                    <a:cubicBezTo>
                      <a:pt x="15256560" y="2229429"/>
                      <a:pt x="15253222" y="2239141"/>
                      <a:pt x="15246548" y="2246392"/>
                    </a:cubicBezTo>
                    <a:cubicBezTo>
                      <a:pt x="15239874" y="2253643"/>
                      <a:pt x="15230470" y="2257771"/>
                      <a:pt x="15220615" y="2257778"/>
                    </a:cubicBezTo>
                    <a:lnTo>
                      <a:pt x="15166781" y="2257778"/>
                    </a:lnTo>
                    <a:cubicBezTo>
                      <a:pt x="15097799" y="2257786"/>
                      <a:pt x="15038922" y="2207921"/>
                      <a:pt x="15027576" y="2139879"/>
                    </a:cubicBezTo>
                    <a:lnTo>
                      <a:pt x="14913204" y="1452880"/>
                    </a:lnTo>
                    <a:cubicBezTo>
                      <a:pt x="14911863" y="1444978"/>
                      <a:pt x="14900576" y="1444978"/>
                      <a:pt x="14899235" y="1452880"/>
                    </a:cubicBezTo>
                    <a:lnTo>
                      <a:pt x="14784794" y="2139879"/>
                    </a:lnTo>
                    <a:cubicBezTo>
                      <a:pt x="14773442" y="2207948"/>
                      <a:pt x="14714525" y="2257821"/>
                      <a:pt x="14645517" y="2257778"/>
                    </a:cubicBezTo>
                    <a:lnTo>
                      <a:pt x="14591683" y="2257778"/>
                    </a:lnTo>
                    <a:cubicBezTo>
                      <a:pt x="14581828" y="2257771"/>
                      <a:pt x="14572425" y="2253643"/>
                      <a:pt x="14565750" y="2246392"/>
                    </a:cubicBezTo>
                    <a:cubicBezTo>
                      <a:pt x="14559076" y="2239141"/>
                      <a:pt x="14555738" y="2229429"/>
                      <a:pt x="14556547" y="2219607"/>
                    </a:cubicBezTo>
                    <a:lnTo>
                      <a:pt x="14623927" y="1411111"/>
                    </a:lnTo>
                    <a:lnTo>
                      <a:pt x="14686933" y="969998"/>
                    </a:lnTo>
                    <a:moveTo>
                      <a:pt x="16493649" y="0"/>
                    </a:moveTo>
                    <a:cubicBezTo>
                      <a:pt x="16376749" y="0"/>
                      <a:pt x="16281983" y="94766"/>
                      <a:pt x="16281983" y="211667"/>
                    </a:cubicBezTo>
                    <a:lnTo>
                      <a:pt x="16281983" y="282222"/>
                    </a:lnTo>
                    <a:cubicBezTo>
                      <a:pt x="16281983" y="399122"/>
                      <a:pt x="16376749" y="493889"/>
                      <a:pt x="16493649" y="493889"/>
                    </a:cubicBezTo>
                    <a:cubicBezTo>
                      <a:pt x="16610549" y="493889"/>
                      <a:pt x="16705315" y="399122"/>
                      <a:pt x="16705315" y="282222"/>
                    </a:cubicBezTo>
                    <a:lnTo>
                      <a:pt x="16705315" y="211667"/>
                    </a:lnTo>
                    <a:cubicBezTo>
                      <a:pt x="16705315" y="94766"/>
                      <a:pt x="16610549" y="0"/>
                      <a:pt x="16493649" y="0"/>
                    </a:cubicBezTo>
                    <a:moveTo>
                      <a:pt x="16274433" y="969998"/>
                    </a:moveTo>
                    <a:cubicBezTo>
                      <a:pt x="16275633" y="961884"/>
                      <a:pt x="16264203" y="958709"/>
                      <a:pt x="16261028" y="966258"/>
                    </a:cubicBezTo>
                    <a:lnTo>
                      <a:pt x="16107004" y="1325598"/>
                    </a:lnTo>
                    <a:cubicBezTo>
                      <a:pt x="16084748" y="1377518"/>
                      <a:pt x="16033672" y="1411161"/>
                      <a:pt x="15977183" y="1411111"/>
                    </a:cubicBezTo>
                    <a:lnTo>
                      <a:pt x="15912129" y="1411111"/>
                    </a:lnTo>
                    <a:cubicBezTo>
                      <a:pt x="15900265" y="1411122"/>
                      <a:pt x="15889190" y="1405168"/>
                      <a:pt x="15882655" y="1395265"/>
                    </a:cubicBezTo>
                    <a:cubicBezTo>
                      <a:pt x="15876119" y="1385363"/>
                      <a:pt x="15875000" y="1372839"/>
                      <a:pt x="15879674" y="1361934"/>
                    </a:cubicBezTo>
                    <a:lnTo>
                      <a:pt x="16070315" y="917222"/>
                    </a:lnTo>
                    <a:lnTo>
                      <a:pt x="16140447" y="741821"/>
                    </a:lnTo>
                    <a:cubicBezTo>
                      <a:pt x="16183318" y="634683"/>
                      <a:pt x="16287094" y="564437"/>
                      <a:pt x="16402492" y="564444"/>
                    </a:cubicBezTo>
                    <a:lnTo>
                      <a:pt x="16584806" y="564444"/>
                    </a:lnTo>
                    <a:cubicBezTo>
                      <a:pt x="16700204" y="564437"/>
                      <a:pt x="16803980" y="634683"/>
                      <a:pt x="16846851" y="741821"/>
                    </a:cubicBezTo>
                    <a:lnTo>
                      <a:pt x="16916983" y="917222"/>
                    </a:lnTo>
                    <a:lnTo>
                      <a:pt x="17107553" y="1361934"/>
                    </a:lnTo>
                    <a:cubicBezTo>
                      <a:pt x="17112227" y="1372839"/>
                      <a:pt x="17111107" y="1385363"/>
                      <a:pt x="17104573" y="1395265"/>
                    </a:cubicBezTo>
                    <a:cubicBezTo>
                      <a:pt x="17098037" y="1405168"/>
                      <a:pt x="17086962" y="1411122"/>
                      <a:pt x="17075097" y="1411111"/>
                    </a:cubicBezTo>
                    <a:lnTo>
                      <a:pt x="17010045" y="1411111"/>
                    </a:lnTo>
                    <a:cubicBezTo>
                      <a:pt x="16953607" y="1411105"/>
                      <a:pt x="16902601" y="1377471"/>
                      <a:pt x="16880363" y="1325598"/>
                    </a:cubicBezTo>
                    <a:lnTo>
                      <a:pt x="16726342" y="966258"/>
                    </a:lnTo>
                    <a:cubicBezTo>
                      <a:pt x="16723095" y="958709"/>
                      <a:pt x="16711736" y="961884"/>
                      <a:pt x="16712865" y="969998"/>
                    </a:cubicBezTo>
                    <a:lnTo>
                      <a:pt x="16775872" y="1411111"/>
                    </a:lnTo>
                    <a:lnTo>
                      <a:pt x="16843252" y="2219607"/>
                    </a:lnTo>
                    <a:cubicBezTo>
                      <a:pt x="16844060" y="2229429"/>
                      <a:pt x="16840722" y="2239141"/>
                      <a:pt x="16834048" y="2246392"/>
                    </a:cubicBezTo>
                    <a:cubicBezTo>
                      <a:pt x="16827374" y="2253643"/>
                      <a:pt x="16817970" y="2257771"/>
                      <a:pt x="16808115" y="2257778"/>
                    </a:cubicBezTo>
                    <a:lnTo>
                      <a:pt x="16754281" y="2257778"/>
                    </a:lnTo>
                    <a:cubicBezTo>
                      <a:pt x="16685299" y="2257786"/>
                      <a:pt x="16626422" y="2207921"/>
                      <a:pt x="16615076" y="2139879"/>
                    </a:cubicBezTo>
                    <a:lnTo>
                      <a:pt x="16500704" y="1452880"/>
                    </a:lnTo>
                    <a:cubicBezTo>
                      <a:pt x="16499363" y="1444978"/>
                      <a:pt x="16488076" y="1444978"/>
                      <a:pt x="16486735" y="1452880"/>
                    </a:cubicBezTo>
                    <a:lnTo>
                      <a:pt x="16372294" y="2139879"/>
                    </a:lnTo>
                    <a:cubicBezTo>
                      <a:pt x="16360942" y="2207948"/>
                      <a:pt x="16302025" y="2257821"/>
                      <a:pt x="16233017" y="2257778"/>
                    </a:cubicBezTo>
                    <a:lnTo>
                      <a:pt x="16179183" y="2257778"/>
                    </a:lnTo>
                    <a:cubicBezTo>
                      <a:pt x="16169328" y="2257771"/>
                      <a:pt x="16159925" y="2253643"/>
                      <a:pt x="16153250" y="2246392"/>
                    </a:cubicBezTo>
                    <a:cubicBezTo>
                      <a:pt x="16146576" y="2239141"/>
                      <a:pt x="16143238" y="2229429"/>
                      <a:pt x="16144047" y="2219607"/>
                    </a:cubicBezTo>
                    <a:lnTo>
                      <a:pt x="16211427" y="1411111"/>
                    </a:lnTo>
                    <a:lnTo>
                      <a:pt x="16274433" y="969998"/>
                    </a:lnTo>
                    <a:moveTo>
                      <a:pt x="18081149" y="0"/>
                    </a:moveTo>
                    <a:cubicBezTo>
                      <a:pt x="17964249" y="0"/>
                      <a:pt x="17869483" y="94766"/>
                      <a:pt x="17869483" y="211667"/>
                    </a:cubicBezTo>
                    <a:lnTo>
                      <a:pt x="17869483" y="282222"/>
                    </a:lnTo>
                    <a:cubicBezTo>
                      <a:pt x="17869483" y="399122"/>
                      <a:pt x="17964249" y="493889"/>
                      <a:pt x="18081149" y="493889"/>
                    </a:cubicBezTo>
                    <a:cubicBezTo>
                      <a:pt x="18198049" y="493889"/>
                      <a:pt x="18292815" y="399122"/>
                      <a:pt x="18292815" y="282222"/>
                    </a:cubicBezTo>
                    <a:lnTo>
                      <a:pt x="18292815" y="211667"/>
                    </a:lnTo>
                    <a:cubicBezTo>
                      <a:pt x="18292815" y="94766"/>
                      <a:pt x="18198049" y="0"/>
                      <a:pt x="18081149" y="0"/>
                    </a:cubicBezTo>
                    <a:moveTo>
                      <a:pt x="17861933" y="969998"/>
                    </a:moveTo>
                    <a:cubicBezTo>
                      <a:pt x="17863133" y="961884"/>
                      <a:pt x="17851703" y="958709"/>
                      <a:pt x="17848528" y="966258"/>
                    </a:cubicBezTo>
                    <a:lnTo>
                      <a:pt x="17694504" y="1325598"/>
                    </a:lnTo>
                    <a:cubicBezTo>
                      <a:pt x="17672248" y="1377518"/>
                      <a:pt x="17621172" y="1411161"/>
                      <a:pt x="17564683" y="1411111"/>
                    </a:cubicBezTo>
                    <a:lnTo>
                      <a:pt x="17499629" y="1411111"/>
                    </a:lnTo>
                    <a:cubicBezTo>
                      <a:pt x="17487765" y="1411122"/>
                      <a:pt x="17476690" y="1405168"/>
                      <a:pt x="17470155" y="1395265"/>
                    </a:cubicBezTo>
                    <a:cubicBezTo>
                      <a:pt x="17463619" y="1385363"/>
                      <a:pt x="17462500" y="1372839"/>
                      <a:pt x="17467174" y="1361934"/>
                    </a:cubicBezTo>
                    <a:lnTo>
                      <a:pt x="17657815" y="917222"/>
                    </a:lnTo>
                    <a:lnTo>
                      <a:pt x="17727947" y="741821"/>
                    </a:lnTo>
                    <a:cubicBezTo>
                      <a:pt x="17770818" y="634683"/>
                      <a:pt x="17874594" y="564437"/>
                      <a:pt x="17989992" y="564444"/>
                    </a:cubicBezTo>
                    <a:lnTo>
                      <a:pt x="18172306" y="564444"/>
                    </a:lnTo>
                    <a:cubicBezTo>
                      <a:pt x="18287704" y="564437"/>
                      <a:pt x="18391480" y="634683"/>
                      <a:pt x="18434351" y="741821"/>
                    </a:cubicBezTo>
                    <a:lnTo>
                      <a:pt x="18504483" y="917222"/>
                    </a:lnTo>
                    <a:lnTo>
                      <a:pt x="18695053" y="1361934"/>
                    </a:lnTo>
                    <a:cubicBezTo>
                      <a:pt x="18699727" y="1372839"/>
                      <a:pt x="18698607" y="1385363"/>
                      <a:pt x="18692073" y="1395265"/>
                    </a:cubicBezTo>
                    <a:cubicBezTo>
                      <a:pt x="18685537" y="1405168"/>
                      <a:pt x="18674462" y="1411122"/>
                      <a:pt x="18662597" y="1411111"/>
                    </a:cubicBezTo>
                    <a:lnTo>
                      <a:pt x="18597545" y="1411111"/>
                    </a:lnTo>
                    <a:cubicBezTo>
                      <a:pt x="18541107" y="1411105"/>
                      <a:pt x="18490101" y="1377471"/>
                      <a:pt x="18467863" y="1325598"/>
                    </a:cubicBezTo>
                    <a:lnTo>
                      <a:pt x="18313842" y="966258"/>
                    </a:lnTo>
                    <a:cubicBezTo>
                      <a:pt x="18310595" y="958709"/>
                      <a:pt x="18299236" y="961884"/>
                      <a:pt x="18300365" y="969998"/>
                    </a:cubicBezTo>
                    <a:lnTo>
                      <a:pt x="18363372" y="1411111"/>
                    </a:lnTo>
                    <a:lnTo>
                      <a:pt x="18430752" y="2219607"/>
                    </a:lnTo>
                    <a:cubicBezTo>
                      <a:pt x="18431560" y="2229429"/>
                      <a:pt x="18428222" y="2239141"/>
                      <a:pt x="18421548" y="2246392"/>
                    </a:cubicBezTo>
                    <a:cubicBezTo>
                      <a:pt x="18414874" y="2253643"/>
                      <a:pt x="18405470" y="2257771"/>
                      <a:pt x="18395615" y="2257778"/>
                    </a:cubicBezTo>
                    <a:lnTo>
                      <a:pt x="18341781" y="2257778"/>
                    </a:lnTo>
                    <a:cubicBezTo>
                      <a:pt x="18272799" y="2257786"/>
                      <a:pt x="18213922" y="2207921"/>
                      <a:pt x="18202576" y="2139879"/>
                    </a:cubicBezTo>
                    <a:lnTo>
                      <a:pt x="18088204" y="1452880"/>
                    </a:lnTo>
                    <a:cubicBezTo>
                      <a:pt x="18086863" y="1444978"/>
                      <a:pt x="18075576" y="1444978"/>
                      <a:pt x="18074235" y="1452880"/>
                    </a:cubicBezTo>
                    <a:lnTo>
                      <a:pt x="17959794" y="2139879"/>
                    </a:lnTo>
                    <a:cubicBezTo>
                      <a:pt x="17948442" y="2207948"/>
                      <a:pt x="17889525" y="2257821"/>
                      <a:pt x="17820517" y="2257778"/>
                    </a:cubicBezTo>
                    <a:lnTo>
                      <a:pt x="17766683" y="2257778"/>
                    </a:lnTo>
                    <a:cubicBezTo>
                      <a:pt x="17756828" y="2257771"/>
                      <a:pt x="17747425" y="2253643"/>
                      <a:pt x="17740750" y="2246392"/>
                    </a:cubicBezTo>
                    <a:cubicBezTo>
                      <a:pt x="17734076" y="2239141"/>
                      <a:pt x="17730738" y="2229429"/>
                      <a:pt x="17731547" y="2219607"/>
                    </a:cubicBezTo>
                    <a:lnTo>
                      <a:pt x="17798927" y="1411111"/>
                    </a:lnTo>
                    <a:lnTo>
                      <a:pt x="17861933" y="969998"/>
                    </a:lnTo>
                    <a:moveTo>
                      <a:pt x="19668649" y="0"/>
                    </a:moveTo>
                    <a:cubicBezTo>
                      <a:pt x="19551749" y="0"/>
                      <a:pt x="19456983" y="94766"/>
                      <a:pt x="19456983" y="211667"/>
                    </a:cubicBezTo>
                    <a:lnTo>
                      <a:pt x="19456983" y="282222"/>
                    </a:lnTo>
                    <a:cubicBezTo>
                      <a:pt x="19456983" y="399122"/>
                      <a:pt x="19551749" y="493889"/>
                      <a:pt x="19668649" y="493889"/>
                    </a:cubicBezTo>
                    <a:cubicBezTo>
                      <a:pt x="19785549" y="493889"/>
                      <a:pt x="19880315" y="399122"/>
                      <a:pt x="19880315" y="282222"/>
                    </a:cubicBezTo>
                    <a:lnTo>
                      <a:pt x="19880315" y="211667"/>
                    </a:lnTo>
                    <a:cubicBezTo>
                      <a:pt x="19880315" y="94766"/>
                      <a:pt x="19785549" y="0"/>
                      <a:pt x="19668649" y="0"/>
                    </a:cubicBezTo>
                    <a:moveTo>
                      <a:pt x="19449433" y="969998"/>
                    </a:moveTo>
                    <a:cubicBezTo>
                      <a:pt x="19450633" y="961884"/>
                      <a:pt x="19439203" y="958709"/>
                      <a:pt x="19436028" y="966258"/>
                    </a:cubicBezTo>
                    <a:lnTo>
                      <a:pt x="19282004" y="1325598"/>
                    </a:lnTo>
                    <a:cubicBezTo>
                      <a:pt x="19259748" y="1377518"/>
                      <a:pt x="19208672" y="1411161"/>
                      <a:pt x="19152183" y="1411111"/>
                    </a:cubicBezTo>
                    <a:lnTo>
                      <a:pt x="19087129" y="1411111"/>
                    </a:lnTo>
                    <a:cubicBezTo>
                      <a:pt x="19075265" y="1411122"/>
                      <a:pt x="19064190" y="1405168"/>
                      <a:pt x="19057655" y="1395265"/>
                    </a:cubicBezTo>
                    <a:cubicBezTo>
                      <a:pt x="19051119" y="1385363"/>
                      <a:pt x="19050000" y="1372839"/>
                      <a:pt x="19054674" y="1361934"/>
                    </a:cubicBezTo>
                    <a:lnTo>
                      <a:pt x="19245315" y="917222"/>
                    </a:lnTo>
                    <a:lnTo>
                      <a:pt x="19315447" y="741821"/>
                    </a:lnTo>
                    <a:cubicBezTo>
                      <a:pt x="19358318" y="634683"/>
                      <a:pt x="19462094" y="564437"/>
                      <a:pt x="19577492" y="564444"/>
                    </a:cubicBezTo>
                    <a:lnTo>
                      <a:pt x="19759806" y="564444"/>
                    </a:lnTo>
                    <a:cubicBezTo>
                      <a:pt x="19875204" y="564437"/>
                      <a:pt x="19978980" y="634683"/>
                      <a:pt x="20021851" y="741821"/>
                    </a:cubicBezTo>
                    <a:lnTo>
                      <a:pt x="20091983" y="917222"/>
                    </a:lnTo>
                    <a:lnTo>
                      <a:pt x="20282553" y="1361934"/>
                    </a:lnTo>
                    <a:cubicBezTo>
                      <a:pt x="20287227" y="1372839"/>
                      <a:pt x="20286107" y="1385363"/>
                      <a:pt x="20279573" y="1395265"/>
                    </a:cubicBezTo>
                    <a:cubicBezTo>
                      <a:pt x="20273037" y="1405168"/>
                      <a:pt x="20261962" y="1411122"/>
                      <a:pt x="20250097" y="1411111"/>
                    </a:cubicBezTo>
                    <a:lnTo>
                      <a:pt x="20185045" y="1411111"/>
                    </a:lnTo>
                    <a:cubicBezTo>
                      <a:pt x="20128607" y="1411105"/>
                      <a:pt x="20077601" y="1377471"/>
                      <a:pt x="20055363" y="1325598"/>
                    </a:cubicBezTo>
                    <a:lnTo>
                      <a:pt x="19901342" y="966258"/>
                    </a:lnTo>
                    <a:cubicBezTo>
                      <a:pt x="19898095" y="958709"/>
                      <a:pt x="19886736" y="961884"/>
                      <a:pt x="19887865" y="969998"/>
                    </a:cubicBezTo>
                    <a:lnTo>
                      <a:pt x="19950872" y="1411111"/>
                    </a:lnTo>
                    <a:lnTo>
                      <a:pt x="20018252" y="2219607"/>
                    </a:lnTo>
                    <a:cubicBezTo>
                      <a:pt x="20019060" y="2229429"/>
                      <a:pt x="20015722" y="2239141"/>
                      <a:pt x="20009048" y="2246392"/>
                    </a:cubicBezTo>
                    <a:cubicBezTo>
                      <a:pt x="20002374" y="2253643"/>
                      <a:pt x="19992970" y="2257771"/>
                      <a:pt x="19983115" y="2257778"/>
                    </a:cubicBezTo>
                    <a:lnTo>
                      <a:pt x="19929281" y="2257778"/>
                    </a:lnTo>
                    <a:cubicBezTo>
                      <a:pt x="19860299" y="2257786"/>
                      <a:pt x="19801422" y="2207921"/>
                      <a:pt x="19790076" y="2139879"/>
                    </a:cubicBezTo>
                    <a:lnTo>
                      <a:pt x="19675704" y="1452880"/>
                    </a:lnTo>
                    <a:cubicBezTo>
                      <a:pt x="19674363" y="1444978"/>
                      <a:pt x="19663076" y="1444978"/>
                      <a:pt x="19661735" y="1452880"/>
                    </a:cubicBezTo>
                    <a:lnTo>
                      <a:pt x="19547294" y="2139879"/>
                    </a:lnTo>
                    <a:cubicBezTo>
                      <a:pt x="19535942" y="2207948"/>
                      <a:pt x="19477025" y="2257821"/>
                      <a:pt x="19408017" y="2257778"/>
                    </a:cubicBezTo>
                    <a:lnTo>
                      <a:pt x="19354183" y="2257778"/>
                    </a:lnTo>
                    <a:cubicBezTo>
                      <a:pt x="19344328" y="2257771"/>
                      <a:pt x="19334925" y="2253643"/>
                      <a:pt x="19328250" y="2246392"/>
                    </a:cubicBezTo>
                    <a:cubicBezTo>
                      <a:pt x="19321576" y="2239141"/>
                      <a:pt x="19318238" y="2229429"/>
                      <a:pt x="19319047" y="2219607"/>
                    </a:cubicBezTo>
                    <a:lnTo>
                      <a:pt x="19386427" y="1411111"/>
                    </a:lnTo>
                    <a:lnTo>
                      <a:pt x="19449433" y="969998"/>
                    </a:lnTo>
                    <a:moveTo>
                      <a:pt x="618649" y="2575278"/>
                    </a:moveTo>
                    <a:cubicBezTo>
                      <a:pt x="501749" y="2575278"/>
                      <a:pt x="406982" y="2670044"/>
                      <a:pt x="406982" y="2786944"/>
                    </a:cubicBezTo>
                    <a:lnTo>
                      <a:pt x="406982" y="2857500"/>
                    </a:lnTo>
                    <a:cubicBezTo>
                      <a:pt x="406982" y="2974400"/>
                      <a:pt x="501749" y="3069167"/>
                      <a:pt x="618649" y="3069167"/>
                    </a:cubicBezTo>
                    <a:cubicBezTo>
                      <a:pt x="735549" y="3069167"/>
                      <a:pt x="830316" y="2974400"/>
                      <a:pt x="830316" y="2857500"/>
                    </a:cubicBezTo>
                    <a:lnTo>
                      <a:pt x="830316" y="2786944"/>
                    </a:lnTo>
                    <a:cubicBezTo>
                      <a:pt x="830316" y="2670044"/>
                      <a:pt x="735549" y="2575278"/>
                      <a:pt x="618649" y="2575278"/>
                    </a:cubicBezTo>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2"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moveTo>
                      <a:pt x="2206149" y="2575278"/>
                    </a:moveTo>
                    <a:cubicBezTo>
                      <a:pt x="2089249" y="2575278"/>
                      <a:pt x="1994482" y="2670044"/>
                      <a:pt x="1994482" y="2786944"/>
                    </a:cubicBezTo>
                    <a:lnTo>
                      <a:pt x="1994482" y="2857500"/>
                    </a:lnTo>
                    <a:cubicBezTo>
                      <a:pt x="1994482" y="2974400"/>
                      <a:pt x="2089249" y="3069167"/>
                      <a:pt x="2206149" y="3069167"/>
                    </a:cubicBezTo>
                    <a:cubicBezTo>
                      <a:pt x="2323049" y="3069167"/>
                      <a:pt x="2417816" y="2974400"/>
                      <a:pt x="2417816" y="2857500"/>
                    </a:cubicBezTo>
                    <a:lnTo>
                      <a:pt x="2417816" y="2786944"/>
                    </a:lnTo>
                    <a:cubicBezTo>
                      <a:pt x="2417816" y="2670044"/>
                      <a:pt x="2323049" y="2575278"/>
                      <a:pt x="2206149" y="2575278"/>
                    </a:cubicBezTo>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1"/>
                      <a:pt x="1587500" y="3948116"/>
                      <a:pt x="1592175" y="3937212"/>
                    </a:cubicBezTo>
                    <a:lnTo>
                      <a:pt x="1782816" y="3492500"/>
                    </a:lnTo>
                    <a:lnTo>
                      <a:pt x="1852948" y="3317099"/>
                    </a:lnTo>
                    <a:cubicBezTo>
                      <a:pt x="1895818" y="3209961"/>
                      <a:pt x="1999595" y="3139715"/>
                      <a:pt x="2114991" y="3139722"/>
                    </a:cubicBezTo>
                    <a:lnTo>
                      <a:pt x="2297307" y="3139722"/>
                    </a:lnTo>
                    <a:cubicBezTo>
                      <a:pt x="2412703" y="3139715"/>
                      <a:pt x="2516480" y="3209961"/>
                      <a:pt x="2559350" y="3317099"/>
                    </a:cubicBezTo>
                    <a:lnTo>
                      <a:pt x="2629482" y="3492500"/>
                    </a:lnTo>
                    <a:lnTo>
                      <a:pt x="2820053" y="3937212"/>
                    </a:lnTo>
                    <a:cubicBezTo>
                      <a:pt x="2824728" y="3948116"/>
                      <a:pt x="2823608" y="3960641"/>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moveTo>
                      <a:pt x="3793649" y="2575278"/>
                    </a:moveTo>
                    <a:cubicBezTo>
                      <a:pt x="3676749" y="2575278"/>
                      <a:pt x="3581982" y="2670044"/>
                      <a:pt x="3581982" y="2786944"/>
                    </a:cubicBezTo>
                    <a:lnTo>
                      <a:pt x="3581982" y="2857500"/>
                    </a:lnTo>
                    <a:cubicBezTo>
                      <a:pt x="3581982" y="2974400"/>
                      <a:pt x="3676749" y="3069167"/>
                      <a:pt x="3793649" y="3069167"/>
                    </a:cubicBezTo>
                    <a:cubicBezTo>
                      <a:pt x="3910549" y="3069167"/>
                      <a:pt x="4005316" y="2974400"/>
                      <a:pt x="4005316" y="2857500"/>
                    </a:cubicBezTo>
                    <a:lnTo>
                      <a:pt x="4005316" y="2786944"/>
                    </a:lnTo>
                    <a:cubicBezTo>
                      <a:pt x="4005316" y="2670044"/>
                      <a:pt x="3910549" y="2575278"/>
                      <a:pt x="3793649" y="2575278"/>
                    </a:cubicBezTo>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1"/>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5"/>
                      <a:pt x="4103980" y="3209961"/>
                      <a:pt x="4146850" y="3317099"/>
                    </a:cubicBezTo>
                    <a:lnTo>
                      <a:pt x="4216982" y="3492500"/>
                    </a:lnTo>
                    <a:lnTo>
                      <a:pt x="4407553" y="3937212"/>
                    </a:lnTo>
                    <a:cubicBezTo>
                      <a:pt x="4412228" y="3948116"/>
                      <a:pt x="4411107" y="3960641"/>
                      <a:pt x="4404572" y="3970543"/>
                    </a:cubicBezTo>
                    <a:cubicBezTo>
                      <a:pt x="4398037" y="3980445"/>
                      <a:pt x="4386962" y="3986399"/>
                      <a:pt x="4375097" y="3986389"/>
                    </a:cubicBezTo>
                    <a:lnTo>
                      <a:pt x="4310045" y="3986389"/>
                    </a:lnTo>
                    <a:cubicBezTo>
                      <a:pt x="4253607" y="3986383"/>
                      <a:pt x="4202601" y="3952749"/>
                      <a:pt x="4180364" y="3900875"/>
                    </a:cubicBezTo>
                    <a:lnTo>
                      <a:pt x="4026341" y="3541536"/>
                    </a:lnTo>
                    <a:cubicBezTo>
                      <a:pt x="4023096" y="3533987"/>
                      <a:pt x="4011736" y="3537162"/>
                      <a:pt x="4012865" y="3545275"/>
                    </a:cubicBezTo>
                    <a:lnTo>
                      <a:pt x="4075871" y="3986389"/>
                    </a:lnTo>
                    <a:lnTo>
                      <a:pt x="4143252" y="4794885"/>
                    </a:lnTo>
                    <a:cubicBezTo>
                      <a:pt x="4144060" y="4804707"/>
                      <a:pt x="4140723" y="4814419"/>
                      <a:pt x="4134048" y="4821670"/>
                    </a:cubicBezTo>
                    <a:cubicBezTo>
                      <a:pt x="4127374" y="4828921"/>
                      <a:pt x="4117970" y="4833049"/>
                      <a:pt x="4108115" y="4833055"/>
                    </a:cubicBezTo>
                    <a:lnTo>
                      <a:pt x="4054281" y="4833055"/>
                    </a:lnTo>
                    <a:cubicBezTo>
                      <a:pt x="3985299"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5" y="4814419"/>
                      <a:pt x="3443238" y="4804707"/>
                      <a:pt x="3444046" y="4794885"/>
                    </a:cubicBezTo>
                    <a:lnTo>
                      <a:pt x="3511427" y="3986389"/>
                    </a:lnTo>
                    <a:lnTo>
                      <a:pt x="3574433" y="3545275"/>
                    </a:lnTo>
                    <a:moveTo>
                      <a:pt x="5381149" y="2575278"/>
                    </a:moveTo>
                    <a:cubicBezTo>
                      <a:pt x="5264249" y="2575278"/>
                      <a:pt x="5169482" y="2670044"/>
                      <a:pt x="5169482" y="2786944"/>
                    </a:cubicBezTo>
                    <a:lnTo>
                      <a:pt x="5169482" y="2857500"/>
                    </a:lnTo>
                    <a:cubicBezTo>
                      <a:pt x="5169482" y="2974400"/>
                      <a:pt x="5264249" y="3069167"/>
                      <a:pt x="5381149" y="3069167"/>
                    </a:cubicBezTo>
                    <a:cubicBezTo>
                      <a:pt x="5498049" y="3069167"/>
                      <a:pt x="5592816" y="2974400"/>
                      <a:pt x="5592816" y="2857500"/>
                    </a:cubicBezTo>
                    <a:lnTo>
                      <a:pt x="5592816" y="2786944"/>
                    </a:lnTo>
                    <a:cubicBezTo>
                      <a:pt x="5592816" y="2670044"/>
                      <a:pt x="5498049" y="2575278"/>
                      <a:pt x="5381149" y="2575278"/>
                    </a:cubicBezTo>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5"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5"/>
                      <a:pt x="5691480" y="3209961"/>
                      <a:pt x="5734350" y="3317099"/>
                    </a:cubicBezTo>
                    <a:lnTo>
                      <a:pt x="5804482" y="3492500"/>
                    </a:lnTo>
                    <a:lnTo>
                      <a:pt x="5995053" y="3937212"/>
                    </a:lnTo>
                    <a:cubicBezTo>
                      <a:pt x="5999728" y="3948116"/>
                      <a:pt x="5998607" y="3960641"/>
                      <a:pt x="5992072" y="3970543"/>
                    </a:cubicBezTo>
                    <a:cubicBezTo>
                      <a:pt x="5985537" y="3980445"/>
                      <a:pt x="5974462" y="3986399"/>
                      <a:pt x="5962597" y="3986389"/>
                    </a:cubicBezTo>
                    <a:lnTo>
                      <a:pt x="5897545" y="3986389"/>
                    </a:lnTo>
                    <a:cubicBezTo>
                      <a:pt x="5841107" y="3986383"/>
                      <a:pt x="5790101" y="3952749"/>
                      <a:pt x="5767864" y="3900875"/>
                    </a:cubicBezTo>
                    <a:lnTo>
                      <a:pt x="5613841" y="3541536"/>
                    </a:lnTo>
                    <a:cubicBezTo>
                      <a:pt x="5610596" y="3533987"/>
                      <a:pt x="5599236" y="3537162"/>
                      <a:pt x="5600365" y="3545275"/>
                    </a:cubicBezTo>
                    <a:lnTo>
                      <a:pt x="5663371" y="3986389"/>
                    </a:lnTo>
                    <a:lnTo>
                      <a:pt x="5730752" y="4794885"/>
                    </a:lnTo>
                    <a:cubicBezTo>
                      <a:pt x="5731560" y="4804707"/>
                      <a:pt x="5728223" y="4814419"/>
                      <a:pt x="5721548" y="4821670"/>
                    </a:cubicBezTo>
                    <a:cubicBezTo>
                      <a:pt x="5714874" y="4828921"/>
                      <a:pt x="5705470" y="4833049"/>
                      <a:pt x="5695615" y="4833055"/>
                    </a:cubicBezTo>
                    <a:lnTo>
                      <a:pt x="5641781" y="4833055"/>
                    </a:lnTo>
                    <a:cubicBezTo>
                      <a:pt x="5572799"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5" y="4814419"/>
                      <a:pt x="5030738" y="4804707"/>
                      <a:pt x="5031546" y="4794885"/>
                    </a:cubicBezTo>
                    <a:lnTo>
                      <a:pt x="5098927" y="3986389"/>
                    </a:lnTo>
                    <a:lnTo>
                      <a:pt x="5161933" y="3545275"/>
                    </a:lnTo>
                    <a:moveTo>
                      <a:pt x="6968649" y="2575278"/>
                    </a:moveTo>
                    <a:cubicBezTo>
                      <a:pt x="6851748" y="2575278"/>
                      <a:pt x="6756982" y="2670044"/>
                      <a:pt x="6756982" y="2786944"/>
                    </a:cubicBezTo>
                    <a:lnTo>
                      <a:pt x="6756982" y="2857500"/>
                    </a:lnTo>
                    <a:cubicBezTo>
                      <a:pt x="6756982" y="2974400"/>
                      <a:pt x="6851748" y="3069167"/>
                      <a:pt x="6968649" y="3069167"/>
                    </a:cubicBezTo>
                    <a:cubicBezTo>
                      <a:pt x="7085550" y="3069167"/>
                      <a:pt x="7180316" y="2974400"/>
                      <a:pt x="7180316" y="2857500"/>
                    </a:cubicBezTo>
                    <a:lnTo>
                      <a:pt x="7180316" y="2786944"/>
                    </a:lnTo>
                    <a:cubicBezTo>
                      <a:pt x="7180316" y="2670044"/>
                      <a:pt x="7085550" y="2575278"/>
                      <a:pt x="6968649" y="2575278"/>
                    </a:cubicBezTo>
                    <a:moveTo>
                      <a:pt x="6749433" y="3545275"/>
                    </a:moveTo>
                    <a:cubicBezTo>
                      <a:pt x="6750632" y="3537162"/>
                      <a:pt x="6739203" y="3533987"/>
                      <a:pt x="6736028" y="3541536"/>
                    </a:cubicBezTo>
                    <a:lnTo>
                      <a:pt x="6582004" y="3900875"/>
                    </a:lnTo>
                    <a:cubicBezTo>
                      <a:pt x="6559748" y="3952796"/>
                      <a:pt x="6508672" y="3986439"/>
                      <a:pt x="6452182" y="3986389"/>
                    </a:cubicBezTo>
                    <a:lnTo>
                      <a:pt x="6387130" y="3986389"/>
                    </a:lnTo>
                    <a:cubicBezTo>
                      <a:pt x="6375265" y="3986399"/>
                      <a:pt x="6364191" y="3980445"/>
                      <a:pt x="6357655" y="3970543"/>
                    </a:cubicBezTo>
                    <a:cubicBezTo>
                      <a:pt x="6351120" y="3960641"/>
                      <a:pt x="6350000" y="3948116"/>
                      <a:pt x="6354674" y="3937212"/>
                    </a:cubicBezTo>
                    <a:lnTo>
                      <a:pt x="6545316" y="3492500"/>
                    </a:lnTo>
                    <a:lnTo>
                      <a:pt x="6615448" y="3317099"/>
                    </a:lnTo>
                    <a:cubicBezTo>
                      <a:pt x="6658318" y="3209961"/>
                      <a:pt x="6762094" y="3139715"/>
                      <a:pt x="6877491" y="3139722"/>
                    </a:cubicBezTo>
                    <a:lnTo>
                      <a:pt x="7059807" y="3139722"/>
                    </a:lnTo>
                    <a:cubicBezTo>
                      <a:pt x="7175204" y="3139715"/>
                      <a:pt x="7278980" y="3209961"/>
                      <a:pt x="7321850" y="3317099"/>
                    </a:cubicBezTo>
                    <a:lnTo>
                      <a:pt x="7391982" y="3492500"/>
                    </a:lnTo>
                    <a:lnTo>
                      <a:pt x="7582553" y="3937212"/>
                    </a:lnTo>
                    <a:cubicBezTo>
                      <a:pt x="7587228" y="3948116"/>
                      <a:pt x="7586107" y="3960641"/>
                      <a:pt x="7579572" y="3970543"/>
                    </a:cubicBezTo>
                    <a:cubicBezTo>
                      <a:pt x="7573037" y="3980445"/>
                      <a:pt x="7561962" y="3986399"/>
                      <a:pt x="7550097" y="3986389"/>
                    </a:cubicBezTo>
                    <a:lnTo>
                      <a:pt x="7485045" y="3986389"/>
                    </a:lnTo>
                    <a:cubicBezTo>
                      <a:pt x="7428607" y="3986383"/>
                      <a:pt x="7377601" y="3952749"/>
                      <a:pt x="7355364" y="3900875"/>
                    </a:cubicBezTo>
                    <a:lnTo>
                      <a:pt x="7201341" y="3541536"/>
                    </a:lnTo>
                    <a:cubicBezTo>
                      <a:pt x="7198095" y="3533987"/>
                      <a:pt x="7186736" y="3537162"/>
                      <a:pt x="7187865" y="3545275"/>
                    </a:cubicBezTo>
                    <a:lnTo>
                      <a:pt x="7250871" y="3986389"/>
                    </a:lnTo>
                    <a:lnTo>
                      <a:pt x="7318252" y="4794885"/>
                    </a:lnTo>
                    <a:cubicBezTo>
                      <a:pt x="7319060" y="4804707"/>
                      <a:pt x="7315722" y="4814419"/>
                      <a:pt x="7309048" y="4821670"/>
                    </a:cubicBezTo>
                    <a:cubicBezTo>
                      <a:pt x="7302374" y="4828921"/>
                      <a:pt x="7292970" y="4833049"/>
                      <a:pt x="7283115" y="4833055"/>
                    </a:cubicBezTo>
                    <a:lnTo>
                      <a:pt x="7229281" y="4833055"/>
                    </a:lnTo>
                    <a:cubicBezTo>
                      <a:pt x="7160299" y="4833064"/>
                      <a:pt x="7101422" y="4783199"/>
                      <a:pt x="7090075" y="4715157"/>
                    </a:cubicBezTo>
                    <a:lnTo>
                      <a:pt x="6975704" y="4028158"/>
                    </a:lnTo>
                    <a:cubicBezTo>
                      <a:pt x="6974364" y="4020255"/>
                      <a:pt x="6963075" y="4020255"/>
                      <a:pt x="6961735" y="4028158"/>
                    </a:cubicBezTo>
                    <a:lnTo>
                      <a:pt x="6847294" y="4715157"/>
                    </a:lnTo>
                    <a:cubicBezTo>
                      <a:pt x="6835942" y="4783225"/>
                      <a:pt x="6777025" y="4833098"/>
                      <a:pt x="6708017" y="4833055"/>
                    </a:cubicBezTo>
                    <a:lnTo>
                      <a:pt x="6654183" y="4833055"/>
                    </a:lnTo>
                    <a:cubicBezTo>
                      <a:pt x="6644328" y="4833049"/>
                      <a:pt x="6634924" y="4828921"/>
                      <a:pt x="6628250" y="4821670"/>
                    </a:cubicBezTo>
                    <a:cubicBezTo>
                      <a:pt x="6621576" y="4814419"/>
                      <a:pt x="6618238" y="4804707"/>
                      <a:pt x="6619046" y="4794885"/>
                    </a:cubicBezTo>
                    <a:lnTo>
                      <a:pt x="6686427" y="3986389"/>
                    </a:lnTo>
                    <a:lnTo>
                      <a:pt x="6749433" y="3545275"/>
                    </a:lnTo>
                    <a:moveTo>
                      <a:pt x="8556149" y="2575278"/>
                    </a:moveTo>
                    <a:cubicBezTo>
                      <a:pt x="8439248" y="2575278"/>
                      <a:pt x="8344482" y="2670044"/>
                      <a:pt x="8344482" y="2786944"/>
                    </a:cubicBezTo>
                    <a:lnTo>
                      <a:pt x="8344482" y="2857500"/>
                    </a:lnTo>
                    <a:cubicBezTo>
                      <a:pt x="8344482" y="2974400"/>
                      <a:pt x="8439248" y="3069167"/>
                      <a:pt x="8556149" y="3069167"/>
                    </a:cubicBezTo>
                    <a:cubicBezTo>
                      <a:pt x="8673050" y="3069167"/>
                      <a:pt x="8767816" y="2974400"/>
                      <a:pt x="8767816" y="2857500"/>
                    </a:cubicBezTo>
                    <a:lnTo>
                      <a:pt x="8767816" y="2786944"/>
                    </a:lnTo>
                    <a:cubicBezTo>
                      <a:pt x="8767816" y="2670044"/>
                      <a:pt x="8673050" y="2575278"/>
                      <a:pt x="8556149" y="2575278"/>
                    </a:cubicBezTo>
                    <a:moveTo>
                      <a:pt x="8336933" y="3545275"/>
                    </a:moveTo>
                    <a:cubicBezTo>
                      <a:pt x="8338132" y="3537162"/>
                      <a:pt x="8326703" y="3533987"/>
                      <a:pt x="8323528" y="3541536"/>
                    </a:cubicBezTo>
                    <a:lnTo>
                      <a:pt x="8169504" y="3900875"/>
                    </a:lnTo>
                    <a:cubicBezTo>
                      <a:pt x="8147248" y="3952796"/>
                      <a:pt x="8096172" y="3986439"/>
                      <a:pt x="8039682" y="3986389"/>
                    </a:cubicBezTo>
                    <a:lnTo>
                      <a:pt x="7974630" y="3986389"/>
                    </a:lnTo>
                    <a:cubicBezTo>
                      <a:pt x="7962766" y="3986399"/>
                      <a:pt x="7951691" y="3980445"/>
                      <a:pt x="7945155" y="3970543"/>
                    </a:cubicBezTo>
                    <a:cubicBezTo>
                      <a:pt x="7938620" y="3960641"/>
                      <a:pt x="7937500" y="3948116"/>
                      <a:pt x="7942175" y="3937212"/>
                    </a:cubicBezTo>
                    <a:lnTo>
                      <a:pt x="8132816" y="3492500"/>
                    </a:lnTo>
                    <a:lnTo>
                      <a:pt x="8202948" y="3317099"/>
                    </a:lnTo>
                    <a:cubicBezTo>
                      <a:pt x="8245818" y="3209961"/>
                      <a:pt x="8349594" y="3139715"/>
                      <a:pt x="8464991" y="3139722"/>
                    </a:cubicBezTo>
                    <a:lnTo>
                      <a:pt x="8647307" y="3139722"/>
                    </a:lnTo>
                    <a:cubicBezTo>
                      <a:pt x="8762704" y="3139715"/>
                      <a:pt x="8866480" y="3209961"/>
                      <a:pt x="8909350" y="3317099"/>
                    </a:cubicBezTo>
                    <a:lnTo>
                      <a:pt x="8979482" y="3492500"/>
                    </a:lnTo>
                    <a:lnTo>
                      <a:pt x="9170053" y="3937212"/>
                    </a:lnTo>
                    <a:cubicBezTo>
                      <a:pt x="9174728" y="3948116"/>
                      <a:pt x="9173607" y="3960641"/>
                      <a:pt x="9167072" y="3970543"/>
                    </a:cubicBezTo>
                    <a:cubicBezTo>
                      <a:pt x="9160537" y="3980445"/>
                      <a:pt x="9149462" y="3986399"/>
                      <a:pt x="9137597" y="3986389"/>
                    </a:cubicBezTo>
                    <a:lnTo>
                      <a:pt x="9072545" y="3986389"/>
                    </a:lnTo>
                    <a:cubicBezTo>
                      <a:pt x="9016107" y="3986383"/>
                      <a:pt x="8965101" y="3952749"/>
                      <a:pt x="8942864" y="3900875"/>
                    </a:cubicBezTo>
                    <a:lnTo>
                      <a:pt x="8788841" y="3541536"/>
                    </a:lnTo>
                    <a:cubicBezTo>
                      <a:pt x="8785595" y="3533987"/>
                      <a:pt x="8774236" y="3537162"/>
                      <a:pt x="8775365" y="3545275"/>
                    </a:cubicBezTo>
                    <a:lnTo>
                      <a:pt x="8838371" y="3986389"/>
                    </a:lnTo>
                    <a:lnTo>
                      <a:pt x="8905752" y="4794885"/>
                    </a:lnTo>
                    <a:cubicBezTo>
                      <a:pt x="8906560" y="4804707"/>
                      <a:pt x="8903222" y="4814419"/>
                      <a:pt x="8896548" y="4821670"/>
                    </a:cubicBezTo>
                    <a:cubicBezTo>
                      <a:pt x="8889874" y="4828921"/>
                      <a:pt x="8880470" y="4833049"/>
                      <a:pt x="8870615" y="4833055"/>
                    </a:cubicBezTo>
                    <a:lnTo>
                      <a:pt x="8816781" y="4833055"/>
                    </a:lnTo>
                    <a:cubicBezTo>
                      <a:pt x="8747799" y="4833064"/>
                      <a:pt x="8688922" y="4783199"/>
                      <a:pt x="8677575" y="4715157"/>
                    </a:cubicBezTo>
                    <a:lnTo>
                      <a:pt x="8563204" y="4028158"/>
                    </a:lnTo>
                    <a:cubicBezTo>
                      <a:pt x="8561864" y="4020255"/>
                      <a:pt x="8550575" y="4020255"/>
                      <a:pt x="8549235" y="4028158"/>
                    </a:cubicBezTo>
                    <a:lnTo>
                      <a:pt x="8434794" y="4715157"/>
                    </a:lnTo>
                    <a:cubicBezTo>
                      <a:pt x="8423442" y="4783225"/>
                      <a:pt x="8364525" y="4833098"/>
                      <a:pt x="8295517" y="4833055"/>
                    </a:cubicBezTo>
                    <a:lnTo>
                      <a:pt x="8241683" y="4833055"/>
                    </a:lnTo>
                    <a:cubicBezTo>
                      <a:pt x="8231828" y="4833049"/>
                      <a:pt x="8222424" y="4828921"/>
                      <a:pt x="8215750" y="4821670"/>
                    </a:cubicBezTo>
                    <a:cubicBezTo>
                      <a:pt x="8209076" y="4814419"/>
                      <a:pt x="8205738" y="4804707"/>
                      <a:pt x="8206546" y="4794885"/>
                    </a:cubicBezTo>
                    <a:lnTo>
                      <a:pt x="8273927" y="3986389"/>
                    </a:lnTo>
                    <a:lnTo>
                      <a:pt x="8336933" y="3545275"/>
                    </a:lnTo>
                    <a:moveTo>
                      <a:pt x="10143649" y="2575278"/>
                    </a:moveTo>
                    <a:cubicBezTo>
                      <a:pt x="10026748" y="2575278"/>
                      <a:pt x="9931982" y="2670044"/>
                      <a:pt x="9931982" y="2786944"/>
                    </a:cubicBezTo>
                    <a:lnTo>
                      <a:pt x="9931982" y="2857500"/>
                    </a:lnTo>
                    <a:cubicBezTo>
                      <a:pt x="9931982" y="2974400"/>
                      <a:pt x="10026748" y="3069167"/>
                      <a:pt x="10143649" y="3069167"/>
                    </a:cubicBezTo>
                    <a:cubicBezTo>
                      <a:pt x="10260550" y="3069167"/>
                      <a:pt x="10355316" y="2974400"/>
                      <a:pt x="10355316" y="2857500"/>
                    </a:cubicBezTo>
                    <a:lnTo>
                      <a:pt x="10355316" y="2786944"/>
                    </a:lnTo>
                    <a:cubicBezTo>
                      <a:pt x="10355316" y="2670044"/>
                      <a:pt x="10260550" y="2575278"/>
                      <a:pt x="10143649" y="2575278"/>
                    </a:cubicBezTo>
                    <a:moveTo>
                      <a:pt x="9924433" y="3545275"/>
                    </a:moveTo>
                    <a:cubicBezTo>
                      <a:pt x="9925632" y="3537162"/>
                      <a:pt x="9914203" y="3533987"/>
                      <a:pt x="9911028" y="3541536"/>
                    </a:cubicBezTo>
                    <a:lnTo>
                      <a:pt x="9757004" y="3900875"/>
                    </a:lnTo>
                    <a:cubicBezTo>
                      <a:pt x="9734748" y="3952796"/>
                      <a:pt x="9683672" y="3986439"/>
                      <a:pt x="9627182" y="3986389"/>
                    </a:cubicBezTo>
                    <a:lnTo>
                      <a:pt x="9562130" y="3986389"/>
                    </a:lnTo>
                    <a:cubicBezTo>
                      <a:pt x="9550266" y="3986399"/>
                      <a:pt x="9539191" y="3980445"/>
                      <a:pt x="9532655" y="3970543"/>
                    </a:cubicBezTo>
                    <a:cubicBezTo>
                      <a:pt x="9526120" y="3960641"/>
                      <a:pt x="9525000" y="3948116"/>
                      <a:pt x="9529675" y="3937212"/>
                    </a:cubicBezTo>
                    <a:lnTo>
                      <a:pt x="9720316" y="3492500"/>
                    </a:lnTo>
                    <a:lnTo>
                      <a:pt x="9790448" y="3317099"/>
                    </a:lnTo>
                    <a:cubicBezTo>
                      <a:pt x="9833318" y="3209961"/>
                      <a:pt x="9937094" y="3139715"/>
                      <a:pt x="10052491" y="3139722"/>
                    </a:cubicBezTo>
                    <a:lnTo>
                      <a:pt x="10234807" y="3139722"/>
                    </a:lnTo>
                    <a:cubicBezTo>
                      <a:pt x="10350204" y="3139715"/>
                      <a:pt x="10453980" y="3209961"/>
                      <a:pt x="10496850" y="3317099"/>
                    </a:cubicBezTo>
                    <a:lnTo>
                      <a:pt x="10566982" y="3492500"/>
                    </a:lnTo>
                    <a:lnTo>
                      <a:pt x="10757553" y="3937212"/>
                    </a:lnTo>
                    <a:cubicBezTo>
                      <a:pt x="10762228" y="3948116"/>
                      <a:pt x="10761107" y="3960641"/>
                      <a:pt x="10754572" y="3970543"/>
                    </a:cubicBezTo>
                    <a:cubicBezTo>
                      <a:pt x="10748037" y="3980445"/>
                      <a:pt x="10736962" y="3986399"/>
                      <a:pt x="10725097" y="3986389"/>
                    </a:cubicBezTo>
                    <a:lnTo>
                      <a:pt x="10660045" y="3986389"/>
                    </a:lnTo>
                    <a:cubicBezTo>
                      <a:pt x="10603607" y="3986383"/>
                      <a:pt x="10552601" y="3952749"/>
                      <a:pt x="10530364" y="3900875"/>
                    </a:cubicBezTo>
                    <a:lnTo>
                      <a:pt x="10376341" y="3541536"/>
                    </a:lnTo>
                    <a:cubicBezTo>
                      <a:pt x="10373095" y="3533987"/>
                      <a:pt x="10361736" y="3537162"/>
                      <a:pt x="10362865" y="3545275"/>
                    </a:cubicBezTo>
                    <a:lnTo>
                      <a:pt x="10425871" y="3986389"/>
                    </a:lnTo>
                    <a:lnTo>
                      <a:pt x="10493252" y="4794885"/>
                    </a:lnTo>
                    <a:cubicBezTo>
                      <a:pt x="10494060" y="4804707"/>
                      <a:pt x="10490722" y="4814419"/>
                      <a:pt x="10484048" y="4821670"/>
                    </a:cubicBezTo>
                    <a:cubicBezTo>
                      <a:pt x="10477374" y="4828921"/>
                      <a:pt x="10467970" y="4833049"/>
                      <a:pt x="10458115" y="4833055"/>
                    </a:cubicBezTo>
                    <a:lnTo>
                      <a:pt x="10404281" y="4833055"/>
                    </a:lnTo>
                    <a:cubicBezTo>
                      <a:pt x="10335299" y="4833064"/>
                      <a:pt x="10276422" y="4783199"/>
                      <a:pt x="10265075" y="4715157"/>
                    </a:cubicBezTo>
                    <a:lnTo>
                      <a:pt x="10150704" y="4028158"/>
                    </a:lnTo>
                    <a:cubicBezTo>
                      <a:pt x="10149364" y="4020255"/>
                      <a:pt x="10138075" y="4020255"/>
                      <a:pt x="10136735" y="4028158"/>
                    </a:cubicBezTo>
                    <a:lnTo>
                      <a:pt x="10022294" y="4715157"/>
                    </a:lnTo>
                    <a:cubicBezTo>
                      <a:pt x="10010942" y="4783225"/>
                      <a:pt x="9952025" y="4833098"/>
                      <a:pt x="9883017" y="4833055"/>
                    </a:cubicBezTo>
                    <a:lnTo>
                      <a:pt x="9829183" y="4833055"/>
                    </a:lnTo>
                    <a:cubicBezTo>
                      <a:pt x="9819328" y="4833049"/>
                      <a:pt x="9809924" y="4828921"/>
                      <a:pt x="9803250" y="4821670"/>
                    </a:cubicBezTo>
                    <a:cubicBezTo>
                      <a:pt x="9796576" y="4814419"/>
                      <a:pt x="9793238" y="4804707"/>
                      <a:pt x="9794046" y="4794885"/>
                    </a:cubicBezTo>
                    <a:lnTo>
                      <a:pt x="9861427" y="3986389"/>
                    </a:lnTo>
                    <a:lnTo>
                      <a:pt x="9924433" y="3545275"/>
                    </a:lnTo>
                    <a:moveTo>
                      <a:pt x="11731149" y="2575278"/>
                    </a:moveTo>
                    <a:cubicBezTo>
                      <a:pt x="11614248" y="2575278"/>
                      <a:pt x="11519482" y="2670044"/>
                      <a:pt x="11519482" y="2786944"/>
                    </a:cubicBezTo>
                    <a:lnTo>
                      <a:pt x="11519482" y="2857500"/>
                    </a:lnTo>
                    <a:cubicBezTo>
                      <a:pt x="11519482" y="2974400"/>
                      <a:pt x="11614248" y="3069167"/>
                      <a:pt x="11731149" y="3069167"/>
                    </a:cubicBezTo>
                    <a:cubicBezTo>
                      <a:pt x="11848050" y="3069167"/>
                      <a:pt x="11942816" y="2974400"/>
                      <a:pt x="11942816" y="2857500"/>
                    </a:cubicBezTo>
                    <a:lnTo>
                      <a:pt x="11942816" y="2786944"/>
                    </a:lnTo>
                    <a:cubicBezTo>
                      <a:pt x="11942816" y="2670044"/>
                      <a:pt x="11848050" y="2575278"/>
                      <a:pt x="11731149" y="2575278"/>
                    </a:cubicBezTo>
                    <a:moveTo>
                      <a:pt x="11511933" y="3545275"/>
                    </a:moveTo>
                    <a:cubicBezTo>
                      <a:pt x="11513132" y="3537162"/>
                      <a:pt x="11501703" y="3533987"/>
                      <a:pt x="11498528" y="3541536"/>
                    </a:cubicBezTo>
                    <a:lnTo>
                      <a:pt x="11344504" y="3900875"/>
                    </a:lnTo>
                    <a:cubicBezTo>
                      <a:pt x="11322248" y="3952796"/>
                      <a:pt x="11271172" y="3986439"/>
                      <a:pt x="11214682" y="3986389"/>
                    </a:cubicBezTo>
                    <a:lnTo>
                      <a:pt x="11149630" y="3986389"/>
                    </a:lnTo>
                    <a:cubicBezTo>
                      <a:pt x="11137766" y="3986399"/>
                      <a:pt x="11126691" y="3980445"/>
                      <a:pt x="11120155" y="3970543"/>
                    </a:cubicBezTo>
                    <a:cubicBezTo>
                      <a:pt x="11113620" y="3960641"/>
                      <a:pt x="11112500" y="3948116"/>
                      <a:pt x="11117175" y="3937212"/>
                    </a:cubicBezTo>
                    <a:lnTo>
                      <a:pt x="11307816" y="3492500"/>
                    </a:lnTo>
                    <a:lnTo>
                      <a:pt x="11377948" y="3317099"/>
                    </a:lnTo>
                    <a:cubicBezTo>
                      <a:pt x="11420818" y="3209961"/>
                      <a:pt x="11524594" y="3139715"/>
                      <a:pt x="11639991" y="3139722"/>
                    </a:cubicBezTo>
                    <a:lnTo>
                      <a:pt x="11822307" y="3139722"/>
                    </a:lnTo>
                    <a:cubicBezTo>
                      <a:pt x="11937704" y="3139715"/>
                      <a:pt x="12041480" y="3209961"/>
                      <a:pt x="12084350" y="3317099"/>
                    </a:cubicBezTo>
                    <a:lnTo>
                      <a:pt x="12154482" y="3492500"/>
                    </a:lnTo>
                    <a:lnTo>
                      <a:pt x="12345053" y="3937212"/>
                    </a:lnTo>
                    <a:cubicBezTo>
                      <a:pt x="12349728" y="3948116"/>
                      <a:pt x="12348607" y="3960641"/>
                      <a:pt x="12342072" y="3970543"/>
                    </a:cubicBezTo>
                    <a:cubicBezTo>
                      <a:pt x="12335537" y="3980445"/>
                      <a:pt x="12324462" y="3986399"/>
                      <a:pt x="12312597" y="3986389"/>
                    </a:cubicBezTo>
                    <a:lnTo>
                      <a:pt x="12247545" y="3986389"/>
                    </a:lnTo>
                    <a:cubicBezTo>
                      <a:pt x="12191107" y="3986383"/>
                      <a:pt x="12140101" y="3952749"/>
                      <a:pt x="12117864" y="3900875"/>
                    </a:cubicBezTo>
                    <a:lnTo>
                      <a:pt x="11963841" y="3541536"/>
                    </a:lnTo>
                    <a:cubicBezTo>
                      <a:pt x="11960595" y="3533987"/>
                      <a:pt x="11949236" y="3537162"/>
                      <a:pt x="11950365" y="3545275"/>
                    </a:cubicBezTo>
                    <a:lnTo>
                      <a:pt x="12013371" y="3986389"/>
                    </a:lnTo>
                    <a:lnTo>
                      <a:pt x="12080752" y="4794885"/>
                    </a:lnTo>
                    <a:cubicBezTo>
                      <a:pt x="12081560" y="4804707"/>
                      <a:pt x="12078222" y="4814419"/>
                      <a:pt x="12071548" y="4821670"/>
                    </a:cubicBezTo>
                    <a:cubicBezTo>
                      <a:pt x="12064874" y="4828921"/>
                      <a:pt x="12055470" y="4833049"/>
                      <a:pt x="12045615" y="4833055"/>
                    </a:cubicBezTo>
                    <a:lnTo>
                      <a:pt x="11991781" y="4833055"/>
                    </a:lnTo>
                    <a:cubicBezTo>
                      <a:pt x="11922799" y="4833064"/>
                      <a:pt x="11863922" y="4783199"/>
                      <a:pt x="11852575" y="4715157"/>
                    </a:cubicBezTo>
                    <a:lnTo>
                      <a:pt x="11738204" y="4028158"/>
                    </a:lnTo>
                    <a:cubicBezTo>
                      <a:pt x="11736864" y="4020255"/>
                      <a:pt x="11725575" y="4020255"/>
                      <a:pt x="11724235" y="4028158"/>
                    </a:cubicBezTo>
                    <a:lnTo>
                      <a:pt x="11609794" y="4715157"/>
                    </a:lnTo>
                    <a:cubicBezTo>
                      <a:pt x="11598442" y="4783225"/>
                      <a:pt x="11539525" y="4833098"/>
                      <a:pt x="11470517" y="4833055"/>
                    </a:cubicBezTo>
                    <a:lnTo>
                      <a:pt x="11416683" y="4833055"/>
                    </a:lnTo>
                    <a:cubicBezTo>
                      <a:pt x="11406828" y="4833049"/>
                      <a:pt x="11397424" y="4828921"/>
                      <a:pt x="11390750" y="4821670"/>
                    </a:cubicBezTo>
                    <a:cubicBezTo>
                      <a:pt x="11384076" y="4814419"/>
                      <a:pt x="11380738" y="4804707"/>
                      <a:pt x="11381546" y="4794885"/>
                    </a:cubicBezTo>
                    <a:lnTo>
                      <a:pt x="11448927" y="3986389"/>
                    </a:lnTo>
                    <a:lnTo>
                      <a:pt x="11511933" y="3545275"/>
                    </a:lnTo>
                    <a:moveTo>
                      <a:pt x="13318649" y="2575278"/>
                    </a:moveTo>
                    <a:cubicBezTo>
                      <a:pt x="13201749" y="2575278"/>
                      <a:pt x="13106983" y="2670044"/>
                      <a:pt x="13106983" y="2786944"/>
                    </a:cubicBezTo>
                    <a:lnTo>
                      <a:pt x="13106983" y="2857500"/>
                    </a:lnTo>
                    <a:cubicBezTo>
                      <a:pt x="13106983" y="2974400"/>
                      <a:pt x="13201749" y="3069167"/>
                      <a:pt x="13318649" y="3069167"/>
                    </a:cubicBezTo>
                    <a:cubicBezTo>
                      <a:pt x="13435549" y="3069167"/>
                      <a:pt x="13530315" y="2974400"/>
                      <a:pt x="13530315" y="2857500"/>
                    </a:cubicBezTo>
                    <a:lnTo>
                      <a:pt x="13530315" y="2786944"/>
                    </a:lnTo>
                    <a:cubicBezTo>
                      <a:pt x="13530315" y="2670044"/>
                      <a:pt x="13435549" y="2575278"/>
                      <a:pt x="13318649" y="2575278"/>
                    </a:cubicBezTo>
                    <a:moveTo>
                      <a:pt x="13099433" y="3545275"/>
                    </a:moveTo>
                    <a:cubicBezTo>
                      <a:pt x="13100633" y="3537162"/>
                      <a:pt x="13089203" y="3533987"/>
                      <a:pt x="13086028" y="3541536"/>
                    </a:cubicBezTo>
                    <a:lnTo>
                      <a:pt x="12932004" y="3900875"/>
                    </a:lnTo>
                    <a:cubicBezTo>
                      <a:pt x="12909748" y="3952796"/>
                      <a:pt x="12858672" y="3986439"/>
                      <a:pt x="12802182" y="3986389"/>
                    </a:cubicBezTo>
                    <a:lnTo>
                      <a:pt x="12737130" y="3986389"/>
                    </a:lnTo>
                    <a:cubicBezTo>
                      <a:pt x="12725266" y="3986399"/>
                      <a:pt x="12714191" y="3980445"/>
                      <a:pt x="12707655" y="3970543"/>
                    </a:cubicBezTo>
                    <a:cubicBezTo>
                      <a:pt x="12701120" y="3960641"/>
                      <a:pt x="12700000" y="3948116"/>
                      <a:pt x="12704675" y="3937212"/>
                    </a:cubicBezTo>
                    <a:lnTo>
                      <a:pt x="12895316" y="3492500"/>
                    </a:lnTo>
                    <a:lnTo>
                      <a:pt x="12965448" y="3317099"/>
                    </a:lnTo>
                    <a:cubicBezTo>
                      <a:pt x="13008318" y="3209961"/>
                      <a:pt x="13112094" y="3139715"/>
                      <a:pt x="13227492" y="3139722"/>
                    </a:cubicBezTo>
                    <a:lnTo>
                      <a:pt x="13409806" y="3139722"/>
                    </a:lnTo>
                    <a:cubicBezTo>
                      <a:pt x="13525204" y="3139715"/>
                      <a:pt x="13628980" y="3209961"/>
                      <a:pt x="13671851" y="3317099"/>
                    </a:cubicBezTo>
                    <a:lnTo>
                      <a:pt x="13741983" y="3492500"/>
                    </a:lnTo>
                    <a:lnTo>
                      <a:pt x="13932553" y="3937212"/>
                    </a:lnTo>
                    <a:cubicBezTo>
                      <a:pt x="13937227" y="3948116"/>
                      <a:pt x="13936107" y="3960641"/>
                      <a:pt x="13929573" y="3970543"/>
                    </a:cubicBezTo>
                    <a:cubicBezTo>
                      <a:pt x="13923037" y="3980445"/>
                      <a:pt x="13911962" y="3986399"/>
                      <a:pt x="13900097" y="3986389"/>
                    </a:cubicBezTo>
                    <a:lnTo>
                      <a:pt x="13835045" y="3986389"/>
                    </a:lnTo>
                    <a:cubicBezTo>
                      <a:pt x="13778607" y="3986383"/>
                      <a:pt x="13727601" y="3952749"/>
                      <a:pt x="13705363" y="3900875"/>
                    </a:cubicBezTo>
                    <a:lnTo>
                      <a:pt x="13551342" y="3541536"/>
                    </a:lnTo>
                    <a:cubicBezTo>
                      <a:pt x="13548095" y="3533987"/>
                      <a:pt x="13536736" y="3537162"/>
                      <a:pt x="13537865" y="3545275"/>
                    </a:cubicBezTo>
                    <a:lnTo>
                      <a:pt x="13600872" y="3986389"/>
                    </a:lnTo>
                    <a:lnTo>
                      <a:pt x="13668252" y="4794885"/>
                    </a:lnTo>
                    <a:cubicBezTo>
                      <a:pt x="13669060" y="4804707"/>
                      <a:pt x="13665722" y="4814419"/>
                      <a:pt x="13659048" y="4821670"/>
                    </a:cubicBezTo>
                    <a:cubicBezTo>
                      <a:pt x="13652374" y="4828921"/>
                      <a:pt x="13642970" y="4833049"/>
                      <a:pt x="13633115" y="4833055"/>
                    </a:cubicBezTo>
                    <a:lnTo>
                      <a:pt x="13579281" y="4833055"/>
                    </a:lnTo>
                    <a:cubicBezTo>
                      <a:pt x="13510299" y="4833064"/>
                      <a:pt x="13451422" y="4783199"/>
                      <a:pt x="13440076" y="4715157"/>
                    </a:cubicBezTo>
                    <a:lnTo>
                      <a:pt x="13325704" y="4028158"/>
                    </a:lnTo>
                    <a:cubicBezTo>
                      <a:pt x="13324363" y="4020255"/>
                      <a:pt x="13313076" y="4020255"/>
                      <a:pt x="13311735" y="4028158"/>
                    </a:cubicBezTo>
                    <a:lnTo>
                      <a:pt x="13197294" y="4715157"/>
                    </a:lnTo>
                    <a:cubicBezTo>
                      <a:pt x="13185942" y="4783225"/>
                      <a:pt x="13127025" y="4833098"/>
                      <a:pt x="13058017" y="4833055"/>
                    </a:cubicBezTo>
                    <a:lnTo>
                      <a:pt x="13004183" y="4833055"/>
                    </a:lnTo>
                    <a:cubicBezTo>
                      <a:pt x="12994328" y="4833049"/>
                      <a:pt x="12984924" y="4828921"/>
                      <a:pt x="12978250" y="4821670"/>
                    </a:cubicBezTo>
                    <a:cubicBezTo>
                      <a:pt x="12971576" y="4814419"/>
                      <a:pt x="12968239" y="4804707"/>
                      <a:pt x="12969046" y="4794885"/>
                    </a:cubicBezTo>
                    <a:lnTo>
                      <a:pt x="13036427" y="3986389"/>
                    </a:lnTo>
                    <a:lnTo>
                      <a:pt x="13099433" y="3545275"/>
                    </a:lnTo>
                    <a:moveTo>
                      <a:pt x="14906149" y="2575278"/>
                    </a:moveTo>
                    <a:cubicBezTo>
                      <a:pt x="14789249" y="2575278"/>
                      <a:pt x="14694483" y="2670044"/>
                      <a:pt x="14694483" y="2786944"/>
                    </a:cubicBezTo>
                    <a:lnTo>
                      <a:pt x="14694483" y="2857500"/>
                    </a:lnTo>
                    <a:cubicBezTo>
                      <a:pt x="14694483" y="2974400"/>
                      <a:pt x="14789249" y="3069167"/>
                      <a:pt x="14906149" y="3069167"/>
                    </a:cubicBezTo>
                    <a:cubicBezTo>
                      <a:pt x="15023049" y="3069167"/>
                      <a:pt x="15117815" y="2974400"/>
                      <a:pt x="15117815" y="2857500"/>
                    </a:cubicBezTo>
                    <a:lnTo>
                      <a:pt x="15117815" y="2786944"/>
                    </a:lnTo>
                    <a:cubicBezTo>
                      <a:pt x="15117815" y="2670044"/>
                      <a:pt x="15023049" y="2575278"/>
                      <a:pt x="14906149" y="2575278"/>
                    </a:cubicBezTo>
                    <a:moveTo>
                      <a:pt x="14686933" y="3545275"/>
                    </a:moveTo>
                    <a:cubicBezTo>
                      <a:pt x="14688133" y="3537162"/>
                      <a:pt x="14676703" y="3533987"/>
                      <a:pt x="14673528" y="3541536"/>
                    </a:cubicBezTo>
                    <a:lnTo>
                      <a:pt x="14519504" y="3900875"/>
                    </a:lnTo>
                    <a:cubicBezTo>
                      <a:pt x="14497248" y="3952796"/>
                      <a:pt x="14446172" y="3986439"/>
                      <a:pt x="14389683" y="3986389"/>
                    </a:cubicBezTo>
                    <a:lnTo>
                      <a:pt x="14324629" y="3986389"/>
                    </a:lnTo>
                    <a:cubicBezTo>
                      <a:pt x="14312765" y="3986399"/>
                      <a:pt x="14301690" y="3980445"/>
                      <a:pt x="14295155" y="3970543"/>
                    </a:cubicBezTo>
                    <a:cubicBezTo>
                      <a:pt x="14288619" y="3960641"/>
                      <a:pt x="14287500" y="3948116"/>
                      <a:pt x="14292174" y="3937212"/>
                    </a:cubicBezTo>
                    <a:lnTo>
                      <a:pt x="14482815" y="3492500"/>
                    </a:lnTo>
                    <a:lnTo>
                      <a:pt x="14552947" y="3317099"/>
                    </a:lnTo>
                    <a:cubicBezTo>
                      <a:pt x="14595818" y="3209961"/>
                      <a:pt x="14699594" y="3139715"/>
                      <a:pt x="14814992" y="3139722"/>
                    </a:cubicBezTo>
                    <a:lnTo>
                      <a:pt x="14997306" y="3139722"/>
                    </a:lnTo>
                    <a:cubicBezTo>
                      <a:pt x="15112704" y="3139715"/>
                      <a:pt x="15216480" y="3209961"/>
                      <a:pt x="15259351" y="3317099"/>
                    </a:cubicBezTo>
                    <a:lnTo>
                      <a:pt x="15329483" y="3492500"/>
                    </a:lnTo>
                    <a:lnTo>
                      <a:pt x="15520053" y="3937212"/>
                    </a:lnTo>
                    <a:cubicBezTo>
                      <a:pt x="15524727" y="3948116"/>
                      <a:pt x="15523607" y="3960641"/>
                      <a:pt x="15517073" y="3970543"/>
                    </a:cubicBezTo>
                    <a:cubicBezTo>
                      <a:pt x="15510537" y="3980445"/>
                      <a:pt x="15499462" y="3986399"/>
                      <a:pt x="15487597" y="3986389"/>
                    </a:cubicBezTo>
                    <a:lnTo>
                      <a:pt x="15422545" y="3986389"/>
                    </a:lnTo>
                    <a:cubicBezTo>
                      <a:pt x="15366107" y="3986383"/>
                      <a:pt x="15315101" y="3952749"/>
                      <a:pt x="15292863" y="3900875"/>
                    </a:cubicBezTo>
                    <a:lnTo>
                      <a:pt x="15138842" y="3541536"/>
                    </a:lnTo>
                    <a:cubicBezTo>
                      <a:pt x="15135595" y="3533987"/>
                      <a:pt x="15124236" y="3537162"/>
                      <a:pt x="15125365" y="3545275"/>
                    </a:cubicBezTo>
                    <a:lnTo>
                      <a:pt x="15188372" y="3986389"/>
                    </a:lnTo>
                    <a:lnTo>
                      <a:pt x="15255752" y="4794885"/>
                    </a:lnTo>
                    <a:cubicBezTo>
                      <a:pt x="15256560" y="4804707"/>
                      <a:pt x="15253222" y="4814419"/>
                      <a:pt x="15246548" y="4821670"/>
                    </a:cubicBezTo>
                    <a:cubicBezTo>
                      <a:pt x="15239874" y="4828921"/>
                      <a:pt x="15230470" y="4833049"/>
                      <a:pt x="15220615" y="4833055"/>
                    </a:cubicBezTo>
                    <a:lnTo>
                      <a:pt x="15166781" y="4833055"/>
                    </a:lnTo>
                    <a:cubicBezTo>
                      <a:pt x="15097799" y="4833064"/>
                      <a:pt x="15038922" y="4783199"/>
                      <a:pt x="15027576" y="4715157"/>
                    </a:cubicBezTo>
                    <a:lnTo>
                      <a:pt x="14913204" y="4028158"/>
                    </a:lnTo>
                    <a:cubicBezTo>
                      <a:pt x="14911863" y="4020255"/>
                      <a:pt x="14900576" y="4020255"/>
                      <a:pt x="14899235" y="4028158"/>
                    </a:cubicBezTo>
                    <a:lnTo>
                      <a:pt x="14784794" y="4715157"/>
                    </a:lnTo>
                    <a:cubicBezTo>
                      <a:pt x="14773442" y="4783225"/>
                      <a:pt x="14714525" y="4833098"/>
                      <a:pt x="14645517" y="4833055"/>
                    </a:cubicBezTo>
                    <a:lnTo>
                      <a:pt x="14591683" y="4833055"/>
                    </a:lnTo>
                    <a:cubicBezTo>
                      <a:pt x="14581828" y="4833049"/>
                      <a:pt x="14572425" y="4828921"/>
                      <a:pt x="14565750" y="4821670"/>
                    </a:cubicBezTo>
                    <a:cubicBezTo>
                      <a:pt x="14559076" y="4814419"/>
                      <a:pt x="14555738" y="4804707"/>
                      <a:pt x="14556547" y="4794885"/>
                    </a:cubicBezTo>
                    <a:lnTo>
                      <a:pt x="14623927" y="3986389"/>
                    </a:lnTo>
                    <a:lnTo>
                      <a:pt x="14686933" y="3545275"/>
                    </a:lnTo>
                    <a:moveTo>
                      <a:pt x="16493649" y="2575278"/>
                    </a:moveTo>
                    <a:cubicBezTo>
                      <a:pt x="16376749" y="2575278"/>
                      <a:pt x="16281983" y="2670044"/>
                      <a:pt x="16281983" y="2786944"/>
                    </a:cubicBezTo>
                    <a:lnTo>
                      <a:pt x="16281983" y="2857500"/>
                    </a:lnTo>
                    <a:cubicBezTo>
                      <a:pt x="16281983" y="2974400"/>
                      <a:pt x="16376749" y="3069167"/>
                      <a:pt x="16493649" y="3069167"/>
                    </a:cubicBezTo>
                    <a:cubicBezTo>
                      <a:pt x="16610549" y="3069167"/>
                      <a:pt x="16705315" y="2974400"/>
                      <a:pt x="16705315" y="2857500"/>
                    </a:cubicBezTo>
                    <a:lnTo>
                      <a:pt x="16705315" y="2786944"/>
                    </a:lnTo>
                    <a:cubicBezTo>
                      <a:pt x="16705315" y="2670044"/>
                      <a:pt x="16610549" y="2575278"/>
                      <a:pt x="16493649" y="2575278"/>
                    </a:cubicBezTo>
                    <a:moveTo>
                      <a:pt x="16274433" y="3545275"/>
                    </a:moveTo>
                    <a:cubicBezTo>
                      <a:pt x="16275633" y="3537162"/>
                      <a:pt x="16264203" y="3533987"/>
                      <a:pt x="16261028" y="3541536"/>
                    </a:cubicBezTo>
                    <a:lnTo>
                      <a:pt x="16107004" y="3900875"/>
                    </a:lnTo>
                    <a:cubicBezTo>
                      <a:pt x="16084748" y="3952796"/>
                      <a:pt x="16033672" y="3986439"/>
                      <a:pt x="15977183" y="3986389"/>
                    </a:cubicBezTo>
                    <a:lnTo>
                      <a:pt x="15912129" y="3986389"/>
                    </a:lnTo>
                    <a:cubicBezTo>
                      <a:pt x="15900265" y="3986399"/>
                      <a:pt x="15889190" y="3980445"/>
                      <a:pt x="15882655" y="3970543"/>
                    </a:cubicBezTo>
                    <a:cubicBezTo>
                      <a:pt x="15876119" y="3960641"/>
                      <a:pt x="15875000" y="3948116"/>
                      <a:pt x="15879674" y="3937212"/>
                    </a:cubicBezTo>
                    <a:lnTo>
                      <a:pt x="16070315" y="3492500"/>
                    </a:lnTo>
                    <a:lnTo>
                      <a:pt x="16140447" y="3317099"/>
                    </a:lnTo>
                    <a:cubicBezTo>
                      <a:pt x="16183318" y="3209961"/>
                      <a:pt x="16287094" y="3139715"/>
                      <a:pt x="16402492" y="3139722"/>
                    </a:cubicBezTo>
                    <a:lnTo>
                      <a:pt x="16584806" y="3139722"/>
                    </a:lnTo>
                    <a:cubicBezTo>
                      <a:pt x="16700204" y="3139715"/>
                      <a:pt x="16803980" y="3209961"/>
                      <a:pt x="16846851" y="3317099"/>
                    </a:cubicBezTo>
                    <a:lnTo>
                      <a:pt x="16916983" y="3492500"/>
                    </a:lnTo>
                    <a:lnTo>
                      <a:pt x="17107553" y="3937212"/>
                    </a:lnTo>
                    <a:cubicBezTo>
                      <a:pt x="17112227" y="3948116"/>
                      <a:pt x="17111107" y="3960641"/>
                      <a:pt x="17104573" y="3970543"/>
                    </a:cubicBezTo>
                    <a:cubicBezTo>
                      <a:pt x="17098037" y="3980445"/>
                      <a:pt x="17086962" y="3986399"/>
                      <a:pt x="17075097" y="3986389"/>
                    </a:cubicBezTo>
                    <a:lnTo>
                      <a:pt x="17010045" y="3986389"/>
                    </a:lnTo>
                    <a:cubicBezTo>
                      <a:pt x="16953607" y="3986383"/>
                      <a:pt x="16902601" y="3952749"/>
                      <a:pt x="16880363" y="3900875"/>
                    </a:cubicBezTo>
                    <a:lnTo>
                      <a:pt x="16726342" y="3541536"/>
                    </a:lnTo>
                    <a:cubicBezTo>
                      <a:pt x="16723095" y="3533987"/>
                      <a:pt x="16711736" y="3537162"/>
                      <a:pt x="16712865" y="3545275"/>
                    </a:cubicBezTo>
                    <a:lnTo>
                      <a:pt x="16775872" y="3986389"/>
                    </a:lnTo>
                    <a:lnTo>
                      <a:pt x="16843252" y="4794885"/>
                    </a:lnTo>
                    <a:cubicBezTo>
                      <a:pt x="16844060" y="4804707"/>
                      <a:pt x="16840722" y="4814419"/>
                      <a:pt x="16834048" y="4821670"/>
                    </a:cubicBezTo>
                    <a:cubicBezTo>
                      <a:pt x="16827374" y="4828921"/>
                      <a:pt x="16817970" y="4833049"/>
                      <a:pt x="16808115" y="4833055"/>
                    </a:cubicBezTo>
                    <a:lnTo>
                      <a:pt x="16754281" y="4833055"/>
                    </a:lnTo>
                    <a:cubicBezTo>
                      <a:pt x="16685299" y="4833064"/>
                      <a:pt x="16626422" y="4783199"/>
                      <a:pt x="16615076" y="4715157"/>
                    </a:cubicBezTo>
                    <a:lnTo>
                      <a:pt x="16500704" y="4028158"/>
                    </a:lnTo>
                    <a:cubicBezTo>
                      <a:pt x="16499363" y="4020255"/>
                      <a:pt x="16488076" y="4020255"/>
                      <a:pt x="16486735" y="4028158"/>
                    </a:cubicBezTo>
                    <a:lnTo>
                      <a:pt x="16372294" y="4715157"/>
                    </a:lnTo>
                    <a:cubicBezTo>
                      <a:pt x="16360942" y="4783225"/>
                      <a:pt x="16302025" y="4833098"/>
                      <a:pt x="16233017" y="4833055"/>
                    </a:cubicBezTo>
                    <a:lnTo>
                      <a:pt x="16179183" y="4833055"/>
                    </a:lnTo>
                    <a:cubicBezTo>
                      <a:pt x="16169328" y="4833049"/>
                      <a:pt x="16159925" y="4828921"/>
                      <a:pt x="16153250" y="4821670"/>
                    </a:cubicBezTo>
                    <a:cubicBezTo>
                      <a:pt x="16146576" y="4814419"/>
                      <a:pt x="16143238" y="4804707"/>
                      <a:pt x="16144047" y="4794885"/>
                    </a:cubicBezTo>
                    <a:lnTo>
                      <a:pt x="16211427" y="3986389"/>
                    </a:lnTo>
                    <a:lnTo>
                      <a:pt x="16274433" y="3545275"/>
                    </a:lnTo>
                    <a:moveTo>
                      <a:pt x="18081149" y="2575278"/>
                    </a:moveTo>
                    <a:cubicBezTo>
                      <a:pt x="17964249" y="2575278"/>
                      <a:pt x="17869483" y="2670044"/>
                      <a:pt x="17869483" y="2786944"/>
                    </a:cubicBezTo>
                    <a:lnTo>
                      <a:pt x="17869483" y="2857500"/>
                    </a:lnTo>
                    <a:cubicBezTo>
                      <a:pt x="17869483" y="2974400"/>
                      <a:pt x="17964249" y="3069167"/>
                      <a:pt x="18081149" y="3069167"/>
                    </a:cubicBezTo>
                    <a:cubicBezTo>
                      <a:pt x="18198049" y="3069167"/>
                      <a:pt x="18292815" y="2974400"/>
                      <a:pt x="18292815" y="2857500"/>
                    </a:cubicBezTo>
                    <a:lnTo>
                      <a:pt x="18292815" y="2786944"/>
                    </a:lnTo>
                    <a:cubicBezTo>
                      <a:pt x="18292815" y="2670044"/>
                      <a:pt x="18198049" y="2575278"/>
                      <a:pt x="18081149" y="2575278"/>
                    </a:cubicBezTo>
                    <a:moveTo>
                      <a:pt x="17861933" y="3545275"/>
                    </a:moveTo>
                    <a:cubicBezTo>
                      <a:pt x="17863133" y="3537162"/>
                      <a:pt x="17851703" y="3533987"/>
                      <a:pt x="17848528" y="3541536"/>
                    </a:cubicBezTo>
                    <a:lnTo>
                      <a:pt x="17694504" y="3900875"/>
                    </a:lnTo>
                    <a:cubicBezTo>
                      <a:pt x="17672248" y="3952796"/>
                      <a:pt x="17621172" y="3986439"/>
                      <a:pt x="17564683" y="3986389"/>
                    </a:cubicBezTo>
                    <a:lnTo>
                      <a:pt x="17499629" y="3986389"/>
                    </a:lnTo>
                    <a:cubicBezTo>
                      <a:pt x="17487765" y="3986399"/>
                      <a:pt x="17476690" y="3980445"/>
                      <a:pt x="17470155" y="3970543"/>
                    </a:cubicBezTo>
                    <a:cubicBezTo>
                      <a:pt x="17463619" y="3960641"/>
                      <a:pt x="17462500" y="3948116"/>
                      <a:pt x="17467174" y="3937212"/>
                    </a:cubicBezTo>
                    <a:lnTo>
                      <a:pt x="17657815" y="3492500"/>
                    </a:lnTo>
                    <a:lnTo>
                      <a:pt x="17727947" y="3317099"/>
                    </a:lnTo>
                    <a:cubicBezTo>
                      <a:pt x="17770818" y="3209961"/>
                      <a:pt x="17874594" y="3139715"/>
                      <a:pt x="17989992" y="3139722"/>
                    </a:cubicBezTo>
                    <a:lnTo>
                      <a:pt x="18172306" y="3139722"/>
                    </a:lnTo>
                    <a:cubicBezTo>
                      <a:pt x="18287704" y="3139715"/>
                      <a:pt x="18391480" y="3209961"/>
                      <a:pt x="18434351" y="3317099"/>
                    </a:cubicBezTo>
                    <a:lnTo>
                      <a:pt x="18504483" y="3492500"/>
                    </a:lnTo>
                    <a:lnTo>
                      <a:pt x="18695053" y="3937212"/>
                    </a:lnTo>
                    <a:cubicBezTo>
                      <a:pt x="18699727" y="3948116"/>
                      <a:pt x="18698607" y="3960641"/>
                      <a:pt x="18692073" y="3970543"/>
                    </a:cubicBezTo>
                    <a:cubicBezTo>
                      <a:pt x="18685537" y="3980445"/>
                      <a:pt x="18674462" y="3986399"/>
                      <a:pt x="18662597" y="3986389"/>
                    </a:cubicBezTo>
                    <a:lnTo>
                      <a:pt x="18597545" y="3986389"/>
                    </a:lnTo>
                    <a:cubicBezTo>
                      <a:pt x="18541107" y="3986383"/>
                      <a:pt x="18490101" y="3952749"/>
                      <a:pt x="18467863" y="3900875"/>
                    </a:cubicBezTo>
                    <a:lnTo>
                      <a:pt x="18313842" y="3541536"/>
                    </a:lnTo>
                    <a:cubicBezTo>
                      <a:pt x="18310595" y="3533987"/>
                      <a:pt x="18299236" y="3537162"/>
                      <a:pt x="18300365" y="3545275"/>
                    </a:cubicBezTo>
                    <a:lnTo>
                      <a:pt x="18363372" y="3986389"/>
                    </a:lnTo>
                    <a:lnTo>
                      <a:pt x="18430752" y="4794885"/>
                    </a:lnTo>
                    <a:cubicBezTo>
                      <a:pt x="18431560" y="4804707"/>
                      <a:pt x="18428222" y="4814419"/>
                      <a:pt x="18421548" y="4821670"/>
                    </a:cubicBezTo>
                    <a:cubicBezTo>
                      <a:pt x="18414874" y="4828921"/>
                      <a:pt x="18405470" y="4833049"/>
                      <a:pt x="18395615" y="4833055"/>
                    </a:cubicBezTo>
                    <a:lnTo>
                      <a:pt x="18341781" y="4833055"/>
                    </a:lnTo>
                    <a:cubicBezTo>
                      <a:pt x="18272799" y="4833064"/>
                      <a:pt x="18213922" y="4783199"/>
                      <a:pt x="18202576" y="4715157"/>
                    </a:cubicBezTo>
                    <a:lnTo>
                      <a:pt x="18088204" y="4028158"/>
                    </a:lnTo>
                    <a:cubicBezTo>
                      <a:pt x="18086863" y="4020255"/>
                      <a:pt x="18075576" y="4020255"/>
                      <a:pt x="18074235" y="4028158"/>
                    </a:cubicBezTo>
                    <a:lnTo>
                      <a:pt x="17959794" y="4715157"/>
                    </a:lnTo>
                    <a:cubicBezTo>
                      <a:pt x="17948442" y="4783225"/>
                      <a:pt x="17889525" y="4833098"/>
                      <a:pt x="17820517" y="4833055"/>
                    </a:cubicBezTo>
                    <a:lnTo>
                      <a:pt x="17766683" y="4833055"/>
                    </a:lnTo>
                    <a:cubicBezTo>
                      <a:pt x="17756828" y="4833049"/>
                      <a:pt x="17747425" y="4828921"/>
                      <a:pt x="17740750" y="4821670"/>
                    </a:cubicBezTo>
                    <a:cubicBezTo>
                      <a:pt x="17734076" y="4814419"/>
                      <a:pt x="17730738" y="4804707"/>
                      <a:pt x="17731547" y="4794885"/>
                    </a:cubicBezTo>
                    <a:lnTo>
                      <a:pt x="17798927" y="3986389"/>
                    </a:lnTo>
                    <a:lnTo>
                      <a:pt x="17861933" y="3545275"/>
                    </a:lnTo>
                    <a:moveTo>
                      <a:pt x="19668649" y="2575278"/>
                    </a:moveTo>
                    <a:cubicBezTo>
                      <a:pt x="19551749" y="2575278"/>
                      <a:pt x="19456983" y="2670044"/>
                      <a:pt x="19456983" y="2786944"/>
                    </a:cubicBezTo>
                    <a:lnTo>
                      <a:pt x="19456983" y="2857500"/>
                    </a:lnTo>
                    <a:cubicBezTo>
                      <a:pt x="19456983" y="2974400"/>
                      <a:pt x="19551749" y="3069167"/>
                      <a:pt x="19668649" y="3069167"/>
                    </a:cubicBezTo>
                    <a:cubicBezTo>
                      <a:pt x="19785549" y="3069167"/>
                      <a:pt x="19880315" y="2974400"/>
                      <a:pt x="19880315" y="2857500"/>
                    </a:cubicBezTo>
                    <a:lnTo>
                      <a:pt x="19880315" y="2786944"/>
                    </a:lnTo>
                    <a:cubicBezTo>
                      <a:pt x="19880315" y="2670044"/>
                      <a:pt x="19785549" y="2575278"/>
                      <a:pt x="19668649" y="2575278"/>
                    </a:cubicBezTo>
                    <a:moveTo>
                      <a:pt x="19449433" y="3545275"/>
                    </a:moveTo>
                    <a:cubicBezTo>
                      <a:pt x="19450633" y="3537162"/>
                      <a:pt x="19439203" y="3533987"/>
                      <a:pt x="19436028" y="3541536"/>
                    </a:cubicBezTo>
                    <a:lnTo>
                      <a:pt x="19282004" y="3900875"/>
                    </a:lnTo>
                    <a:cubicBezTo>
                      <a:pt x="19259748" y="3952796"/>
                      <a:pt x="19208672" y="3986439"/>
                      <a:pt x="19152183" y="3986389"/>
                    </a:cubicBezTo>
                    <a:lnTo>
                      <a:pt x="19087129" y="3986389"/>
                    </a:lnTo>
                    <a:cubicBezTo>
                      <a:pt x="19075265" y="3986399"/>
                      <a:pt x="19064190" y="3980445"/>
                      <a:pt x="19057655" y="3970543"/>
                    </a:cubicBezTo>
                    <a:cubicBezTo>
                      <a:pt x="19051119" y="3960641"/>
                      <a:pt x="19050000" y="3948116"/>
                      <a:pt x="19054674" y="3937212"/>
                    </a:cubicBezTo>
                    <a:lnTo>
                      <a:pt x="19245315" y="3492500"/>
                    </a:lnTo>
                    <a:lnTo>
                      <a:pt x="19315447" y="3317099"/>
                    </a:lnTo>
                    <a:cubicBezTo>
                      <a:pt x="19358318" y="3209961"/>
                      <a:pt x="19462094" y="3139715"/>
                      <a:pt x="19577492" y="3139722"/>
                    </a:cubicBezTo>
                    <a:lnTo>
                      <a:pt x="19759806" y="3139722"/>
                    </a:lnTo>
                    <a:cubicBezTo>
                      <a:pt x="19875204" y="3139715"/>
                      <a:pt x="19978980" y="3209961"/>
                      <a:pt x="20021851" y="3317099"/>
                    </a:cubicBezTo>
                    <a:lnTo>
                      <a:pt x="20091983" y="3492500"/>
                    </a:lnTo>
                    <a:lnTo>
                      <a:pt x="20282553" y="3937212"/>
                    </a:lnTo>
                    <a:cubicBezTo>
                      <a:pt x="20287227" y="3948116"/>
                      <a:pt x="20286107" y="3960641"/>
                      <a:pt x="20279573" y="3970543"/>
                    </a:cubicBezTo>
                    <a:cubicBezTo>
                      <a:pt x="20273037" y="3980445"/>
                      <a:pt x="20261962" y="3986399"/>
                      <a:pt x="20250097" y="3986389"/>
                    </a:cubicBezTo>
                    <a:lnTo>
                      <a:pt x="20185045" y="3986389"/>
                    </a:lnTo>
                    <a:cubicBezTo>
                      <a:pt x="20128607" y="3986383"/>
                      <a:pt x="20077601" y="3952749"/>
                      <a:pt x="20055363" y="3900875"/>
                    </a:cubicBezTo>
                    <a:lnTo>
                      <a:pt x="19901342" y="3541536"/>
                    </a:lnTo>
                    <a:cubicBezTo>
                      <a:pt x="19898095" y="3533987"/>
                      <a:pt x="19886736" y="3537162"/>
                      <a:pt x="19887865" y="3545275"/>
                    </a:cubicBezTo>
                    <a:lnTo>
                      <a:pt x="19950872" y="3986389"/>
                    </a:lnTo>
                    <a:lnTo>
                      <a:pt x="20018252" y="4794885"/>
                    </a:lnTo>
                    <a:cubicBezTo>
                      <a:pt x="20019060" y="4804707"/>
                      <a:pt x="20015722" y="4814419"/>
                      <a:pt x="20009048" y="4821670"/>
                    </a:cubicBezTo>
                    <a:cubicBezTo>
                      <a:pt x="20002374" y="4828921"/>
                      <a:pt x="19992970" y="4833049"/>
                      <a:pt x="19983115" y="4833055"/>
                    </a:cubicBezTo>
                    <a:lnTo>
                      <a:pt x="19929281" y="4833055"/>
                    </a:lnTo>
                    <a:cubicBezTo>
                      <a:pt x="19860299" y="4833064"/>
                      <a:pt x="19801422" y="4783199"/>
                      <a:pt x="19790076" y="4715157"/>
                    </a:cubicBezTo>
                    <a:lnTo>
                      <a:pt x="19675704" y="4028158"/>
                    </a:lnTo>
                    <a:cubicBezTo>
                      <a:pt x="19674363" y="4020255"/>
                      <a:pt x="19663076" y="4020255"/>
                      <a:pt x="19661735" y="4028158"/>
                    </a:cubicBezTo>
                    <a:lnTo>
                      <a:pt x="19547294" y="4715157"/>
                    </a:lnTo>
                    <a:cubicBezTo>
                      <a:pt x="19535942" y="4783225"/>
                      <a:pt x="19477025" y="4833098"/>
                      <a:pt x="19408017" y="4833055"/>
                    </a:cubicBezTo>
                    <a:lnTo>
                      <a:pt x="19354183" y="4833055"/>
                    </a:lnTo>
                    <a:cubicBezTo>
                      <a:pt x="19344328" y="4833049"/>
                      <a:pt x="19334925" y="4828921"/>
                      <a:pt x="19328250" y="4821670"/>
                    </a:cubicBezTo>
                    <a:cubicBezTo>
                      <a:pt x="19321576" y="4814419"/>
                      <a:pt x="19318238" y="4804707"/>
                      <a:pt x="19319047" y="4794885"/>
                    </a:cubicBezTo>
                    <a:lnTo>
                      <a:pt x="19386427" y="3986389"/>
                    </a:lnTo>
                    <a:lnTo>
                      <a:pt x="19449433" y="3545275"/>
                    </a:lnTo>
                    <a:moveTo>
                      <a:pt x="618649" y="5150555"/>
                    </a:moveTo>
                    <a:cubicBezTo>
                      <a:pt x="501749" y="5150555"/>
                      <a:pt x="406982" y="5245322"/>
                      <a:pt x="406982" y="5362222"/>
                    </a:cubicBezTo>
                    <a:lnTo>
                      <a:pt x="406982" y="5432778"/>
                    </a:lnTo>
                    <a:cubicBezTo>
                      <a:pt x="406982" y="5549678"/>
                      <a:pt x="501749" y="5644445"/>
                      <a:pt x="618649" y="5644445"/>
                    </a:cubicBezTo>
                    <a:cubicBezTo>
                      <a:pt x="735549" y="5644445"/>
                      <a:pt x="830316" y="5549678"/>
                      <a:pt x="830316" y="5432778"/>
                    </a:cubicBezTo>
                    <a:lnTo>
                      <a:pt x="830316" y="5362222"/>
                    </a:lnTo>
                    <a:cubicBezTo>
                      <a:pt x="830316" y="5245322"/>
                      <a:pt x="735549" y="5150555"/>
                      <a:pt x="618649" y="5150555"/>
                    </a:cubicBezTo>
                    <a:moveTo>
                      <a:pt x="399433" y="6120553"/>
                    </a:moveTo>
                    <a:cubicBezTo>
                      <a:pt x="400632" y="6112439"/>
                      <a:pt x="389202" y="6109264"/>
                      <a:pt x="386027" y="6116814"/>
                    </a:cubicBezTo>
                    <a:lnTo>
                      <a:pt x="232005" y="6476153"/>
                    </a:lnTo>
                    <a:cubicBezTo>
                      <a:pt x="209748" y="6528074"/>
                      <a:pt x="158672" y="6561717"/>
                      <a:pt x="102182" y="6561667"/>
                    </a:cubicBezTo>
                    <a:lnTo>
                      <a:pt x="37130" y="6561667"/>
                    </a:lnTo>
                    <a:cubicBezTo>
                      <a:pt x="25266" y="6561677"/>
                      <a:pt x="14190" y="6555723"/>
                      <a:pt x="7655" y="6545821"/>
                    </a:cubicBezTo>
                    <a:cubicBezTo>
                      <a:pt x="1120" y="6535918"/>
                      <a:pt x="0" y="6523394"/>
                      <a:pt x="4675" y="6512489"/>
                    </a:cubicBezTo>
                    <a:lnTo>
                      <a:pt x="195316" y="6067778"/>
                    </a:lnTo>
                    <a:lnTo>
                      <a:pt x="265448" y="5892377"/>
                    </a:lnTo>
                    <a:cubicBezTo>
                      <a:pt x="308318" y="5785238"/>
                      <a:pt x="412094" y="5714992"/>
                      <a:pt x="527491" y="5715000"/>
                    </a:cubicBezTo>
                    <a:lnTo>
                      <a:pt x="709807" y="5715000"/>
                    </a:lnTo>
                    <a:cubicBezTo>
                      <a:pt x="825204" y="5714992"/>
                      <a:pt x="928980" y="5785238"/>
                      <a:pt x="971850" y="5892377"/>
                    </a:cubicBezTo>
                    <a:lnTo>
                      <a:pt x="1041982" y="6067778"/>
                    </a:lnTo>
                    <a:lnTo>
                      <a:pt x="1232553" y="6512489"/>
                    </a:lnTo>
                    <a:cubicBezTo>
                      <a:pt x="1237228" y="6523394"/>
                      <a:pt x="1236108" y="6535918"/>
                      <a:pt x="1229572" y="6545821"/>
                    </a:cubicBezTo>
                    <a:cubicBezTo>
                      <a:pt x="1223037" y="6555723"/>
                      <a:pt x="1211962" y="6561677"/>
                      <a:pt x="1200097" y="6561667"/>
                    </a:cubicBezTo>
                    <a:lnTo>
                      <a:pt x="1135045" y="6561667"/>
                    </a:lnTo>
                    <a:cubicBezTo>
                      <a:pt x="1078607" y="6561661"/>
                      <a:pt x="1027601" y="6528026"/>
                      <a:pt x="1005364" y="6476153"/>
                    </a:cubicBezTo>
                    <a:lnTo>
                      <a:pt x="851341" y="6116814"/>
                    </a:lnTo>
                    <a:cubicBezTo>
                      <a:pt x="848096" y="6109264"/>
                      <a:pt x="836736" y="6112439"/>
                      <a:pt x="837865" y="6120553"/>
                    </a:cubicBezTo>
                    <a:lnTo>
                      <a:pt x="900871" y="6561667"/>
                    </a:lnTo>
                    <a:lnTo>
                      <a:pt x="968252" y="7370163"/>
                    </a:lnTo>
                    <a:cubicBezTo>
                      <a:pt x="969060" y="7379984"/>
                      <a:pt x="965723" y="7389697"/>
                      <a:pt x="959048" y="7396948"/>
                    </a:cubicBezTo>
                    <a:cubicBezTo>
                      <a:pt x="952374" y="7404198"/>
                      <a:pt x="942970" y="7408327"/>
                      <a:pt x="933115" y="7408333"/>
                    </a:cubicBezTo>
                    <a:lnTo>
                      <a:pt x="879281" y="7408333"/>
                    </a:lnTo>
                    <a:cubicBezTo>
                      <a:pt x="810300" y="7408342"/>
                      <a:pt x="751423" y="7358477"/>
                      <a:pt x="740075" y="7290435"/>
                    </a:cubicBezTo>
                    <a:lnTo>
                      <a:pt x="625705" y="6603436"/>
                    </a:lnTo>
                    <a:cubicBezTo>
                      <a:pt x="624364" y="6595533"/>
                      <a:pt x="613075" y="6595533"/>
                      <a:pt x="611735" y="6603436"/>
                    </a:cubicBezTo>
                    <a:lnTo>
                      <a:pt x="497293" y="7290435"/>
                    </a:lnTo>
                    <a:cubicBezTo>
                      <a:pt x="485942" y="7358504"/>
                      <a:pt x="427025" y="7408376"/>
                      <a:pt x="358017" y="7408333"/>
                    </a:cubicBezTo>
                    <a:lnTo>
                      <a:pt x="304183" y="7408333"/>
                    </a:lnTo>
                    <a:cubicBezTo>
                      <a:pt x="294328" y="7408327"/>
                      <a:pt x="284924" y="7404198"/>
                      <a:pt x="278250" y="7396948"/>
                    </a:cubicBezTo>
                    <a:cubicBezTo>
                      <a:pt x="271575" y="7389697"/>
                      <a:pt x="268238" y="7379984"/>
                      <a:pt x="269046" y="7370163"/>
                    </a:cubicBezTo>
                    <a:lnTo>
                      <a:pt x="336427" y="6561667"/>
                    </a:lnTo>
                    <a:lnTo>
                      <a:pt x="399433" y="6120553"/>
                    </a:lnTo>
                    <a:moveTo>
                      <a:pt x="2206149" y="5150555"/>
                    </a:moveTo>
                    <a:cubicBezTo>
                      <a:pt x="2089249" y="5150555"/>
                      <a:pt x="1994482" y="5245322"/>
                      <a:pt x="1994482" y="5362222"/>
                    </a:cubicBezTo>
                    <a:lnTo>
                      <a:pt x="1994482" y="5432778"/>
                    </a:lnTo>
                    <a:cubicBezTo>
                      <a:pt x="1994482" y="5549678"/>
                      <a:pt x="2089249" y="5644445"/>
                      <a:pt x="2206149" y="5644445"/>
                    </a:cubicBezTo>
                    <a:cubicBezTo>
                      <a:pt x="2323049" y="5644445"/>
                      <a:pt x="2417816" y="5549678"/>
                      <a:pt x="2417816" y="5432778"/>
                    </a:cubicBezTo>
                    <a:lnTo>
                      <a:pt x="2417816" y="5362222"/>
                    </a:lnTo>
                    <a:cubicBezTo>
                      <a:pt x="2417816" y="5245322"/>
                      <a:pt x="2323049" y="5150555"/>
                      <a:pt x="2206149" y="5150555"/>
                    </a:cubicBezTo>
                    <a:moveTo>
                      <a:pt x="1986933" y="6120553"/>
                    </a:moveTo>
                    <a:cubicBezTo>
                      <a:pt x="1988132" y="6112439"/>
                      <a:pt x="1976702" y="6109264"/>
                      <a:pt x="1973527" y="6116814"/>
                    </a:cubicBezTo>
                    <a:lnTo>
                      <a:pt x="1819505" y="6476153"/>
                    </a:lnTo>
                    <a:cubicBezTo>
                      <a:pt x="1797248" y="6528074"/>
                      <a:pt x="1746172" y="6561717"/>
                      <a:pt x="1689682" y="6561667"/>
                    </a:cubicBezTo>
                    <a:lnTo>
                      <a:pt x="1624630" y="6561667"/>
                    </a:lnTo>
                    <a:cubicBezTo>
                      <a:pt x="1612766" y="6561677"/>
                      <a:pt x="1601690" y="6555723"/>
                      <a:pt x="1595155" y="6545821"/>
                    </a:cubicBezTo>
                    <a:cubicBezTo>
                      <a:pt x="1588620" y="6535918"/>
                      <a:pt x="1587500" y="6523394"/>
                      <a:pt x="1592175" y="6512489"/>
                    </a:cubicBezTo>
                    <a:lnTo>
                      <a:pt x="1782816" y="6067778"/>
                    </a:lnTo>
                    <a:lnTo>
                      <a:pt x="1852948" y="5892377"/>
                    </a:lnTo>
                    <a:cubicBezTo>
                      <a:pt x="1895818" y="5785238"/>
                      <a:pt x="1999595" y="5714992"/>
                      <a:pt x="2114991" y="5715000"/>
                    </a:cubicBezTo>
                    <a:lnTo>
                      <a:pt x="2297307" y="5715000"/>
                    </a:lnTo>
                    <a:cubicBezTo>
                      <a:pt x="2412703" y="5714992"/>
                      <a:pt x="2516480" y="5785238"/>
                      <a:pt x="2559350" y="5892377"/>
                    </a:cubicBezTo>
                    <a:lnTo>
                      <a:pt x="2629482" y="6067778"/>
                    </a:lnTo>
                    <a:lnTo>
                      <a:pt x="2820053" y="6512489"/>
                    </a:lnTo>
                    <a:cubicBezTo>
                      <a:pt x="2824728" y="6523394"/>
                      <a:pt x="2823608" y="6535918"/>
                      <a:pt x="2817072" y="6545821"/>
                    </a:cubicBezTo>
                    <a:cubicBezTo>
                      <a:pt x="2810537" y="6555723"/>
                      <a:pt x="2799462" y="6561677"/>
                      <a:pt x="2787597" y="6561667"/>
                    </a:cubicBezTo>
                    <a:lnTo>
                      <a:pt x="2722545" y="6561667"/>
                    </a:lnTo>
                    <a:cubicBezTo>
                      <a:pt x="2666107" y="6561661"/>
                      <a:pt x="2615101" y="6528026"/>
                      <a:pt x="2592864" y="6476153"/>
                    </a:cubicBezTo>
                    <a:lnTo>
                      <a:pt x="2438841" y="6116814"/>
                    </a:lnTo>
                    <a:cubicBezTo>
                      <a:pt x="2435596" y="6109264"/>
                      <a:pt x="2424236" y="6112439"/>
                      <a:pt x="2425365" y="6120553"/>
                    </a:cubicBezTo>
                    <a:lnTo>
                      <a:pt x="2488371" y="6561667"/>
                    </a:lnTo>
                    <a:lnTo>
                      <a:pt x="2555752" y="7370163"/>
                    </a:lnTo>
                    <a:cubicBezTo>
                      <a:pt x="2556560" y="7379984"/>
                      <a:pt x="2553223" y="7389697"/>
                      <a:pt x="2546548" y="7396948"/>
                    </a:cubicBezTo>
                    <a:cubicBezTo>
                      <a:pt x="2539874" y="7404198"/>
                      <a:pt x="2530470" y="7408327"/>
                      <a:pt x="2520615" y="7408333"/>
                    </a:cubicBezTo>
                    <a:lnTo>
                      <a:pt x="2466781" y="7408333"/>
                    </a:lnTo>
                    <a:cubicBezTo>
                      <a:pt x="2397800" y="7408342"/>
                      <a:pt x="2338923" y="7358477"/>
                      <a:pt x="2327575" y="7290435"/>
                    </a:cubicBezTo>
                    <a:lnTo>
                      <a:pt x="2213205" y="6603436"/>
                    </a:lnTo>
                    <a:cubicBezTo>
                      <a:pt x="2211864" y="6595533"/>
                      <a:pt x="2200575" y="6595533"/>
                      <a:pt x="2199234" y="6603436"/>
                    </a:cubicBezTo>
                    <a:lnTo>
                      <a:pt x="2084793" y="7290435"/>
                    </a:lnTo>
                    <a:cubicBezTo>
                      <a:pt x="2073442" y="7358504"/>
                      <a:pt x="2014525" y="7408376"/>
                      <a:pt x="1945517" y="7408333"/>
                    </a:cubicBezTo>
                    <a:lnTo>
                      <a:pt x="1891683" y="7408333"/>
                    </a:lnTo>
                    <a:cubicBezTo>
                      <a:pt x="1881828" y="7408327"/>
                      <a:pt x="1872424" y="7404198"/>
                      <a:pt x="1865750" y="7396948"/>
                    </a:cubicBezTo>
                    <a:cubicBezTo>
                      <a:pt x="1859075" y="7389697"/>
                      <a:pt x="1855738" y="7379984"/>
                      <a:pt x="1856546" y="7370163"/>
                    </a:cubicBezTo>
                    <a:lnTo>
                      <a:pt x="1923927" y="6561667"/>
                    </a:lnTo>
                    <a:lnTo>
                      <a:pt x="1986933" y="6120553"/>
                    </a:lnTo>
                    <a:moveTo>
                      <a:pt x="3793649" y="5150555"/>
                    </a:moveTo>
                    <a:cubicBezTo>
                      <a:pt x="3676749" y="5150555"/>
                      <a:pt x="3581982" y="5245322"/>
                      <a:pt x="3581982" y="5362222"/>
                    </a:cubicBezTo>
                    <a:lnTo>
                      <a:pt x="3581982" y="5432778"/>
                    </a:lnTo>
                    <a:cubicBezTo>
                      <a:pt x="3581982" y="5549678"/>
                      <a:pt x="3676749" y="5644445"/>
                      <a:pt x="3793649" y="5644445"/>
                    </a:cubicBezTo>
                    <a:cubicBezTo>
                      <a:pt x="3910549" y="5644445"/>
                      <a:pt x="4005316" y="5549678"/>
                      <a:pt x="4005316" y="5432778"/>
                    </a:cubicBezTo>
                    <a:lnTo>
                      <a:pt x="4005316" y="5362222"/>
                    </a:lnTo>
                    <a:cubicBezTo>
                      <a:pt x="4005316" y="5245322"/>
                      <a:pt x="3910549" y="5150555"/>
                      <a:pt x="3793649" y="5150555"/>
                    </a:cubicBezTo>
                    <a:moveTo>
                      <a:pt x="3574433" y="6120553"/>
                    </a:moveTo>
                    <a:cubicBezTo>
                      <a:pt x="3575632" y="6112439"/>
                      <a:pt x="3564202" y="6109264"/>
                      <a:pt x="3561027" y="6116814"/>
                    </a:cubicBezTo>
                    <a:lnTo>
                      <a:pt x="3407004" y="6476153"/>
                    </a:lnTo>
                    <a:cubicBezTo>
                      <a:pt x="3384748" y="6528074"/>
                      <a:pt x="3333672" y="6561717"/>
                      <a:pt x="3277182" y="6561667"/>
                    </a:cubicBezTo>
                    <a:lnTo>
                      <a:pt x="3212130" y="6561667"/>
                    </a:lnTo>
                    <a:cubicBezTo>
                      <a:pt x="3200266" y="6561677"/>
                      <a:pt x="3189190" y="6555723"/>
                      <a:pt x="3182655" y="6545821"/>
                    </a:cubicBezTo>
                    <a:cubicBezTo>
                      <a:pt x="3176120" y="6535918"/>
                      <a:pt x="3175000" y="6523394"/>
                      <a:pt x="3179675" y="6512489"/>
                    </a:cubicBezTo>
                    <a:lnTo>
                      <a:pt x="3370316" y="6067778"/>
                    </a:lnTo>
                    <a:lnTo>
                      <a:pt x="3440448" y="5892377"/>
                    </a:lnTo>
                    <a:cubicBezTo>
                      <a:pt x="3483318" y="5785238"/>
                      <a:pt x="3587095" y="5714992"/>
                      <a:pt x="3702491" y="5715000"/>
                    </a:cubicBezTo>
                    <a:lnTo>
                      <a:pt x="3884807" y="5715000"/>
                    </a:lnTo>
                    <a:cubicBezTo>
                      <a:pt x="4000203" y="5714992"/>
                      <a:pt x="4103980" y="5785238"/>
                      <a:pt x="4146850" y="5892377"/>
                    </a:cubicBezTo>
                    <a:lnTo>
                      <a:pt x="4216982" y="6067778"/>
                    </a:lnTo>
                    <a:lnTo>
                      <a:pt x="4407553" y="6512489"/>
                    </a:lnTo>
                    <a:cubicBezTo>
                      <a:pt x="4412228" y="6523394"/>
                      <a:pt x="4411107" y="6535918"/>
                      <a:pt x="4404572" y="6545821"/>
                    </a:cubicBezTo>
                    <a:cubicBezTo>
                      <a:pt x="4398037" y="6555723"/>
                      <a:pt x="4386962" y="6561677"/>
                      <a:pt x="4375097" y="6561667"/>
                    </a:cubicBezTo>
                    <a:lnTo>
                      <a:pt x="4310045" y="6561667"/>
                    </a:lnTo>
                    <a:cubicBezTo>
                      <a:pt x="4253607" y="6561661"/>
                      <a:pt x="4202601" y="6528026"/>
                      <a:pt x="4180364" y="6476153"/>
                    </a:cubicBezTo>
                    <a:lnTo>
                      <a:pt x="4026341" y="6116814"/>
                    </a:lnTo>
                    <a:cubicBezTo>
                      <a:pt x="4023096" y="6109264"/>
                      <a:pt x="4011736" y="6112439"/>
                      <a:pt x="4012865" y="6120553"/>
                    </a:cubicBezTo>
                    <a:lnTo>
                      <a:pt x="4075871" y="6561667"/>
                    </a:lnTo>
                    <a:lnTo>
                      <a:pt x="4143252" y="7370163"/>
                    </a:lnTo>
                    <a:cubicBezTo>
                      <a:pt x="4144060" y="7379984"/>
                      <a:pt x="4140723" y="7389697"/>
                      <a:pt x="4134048" y="7396948"/>
                    </a:cubicBezTo>
                    <a:cubicBezTo>
                      <a:pt x="4127374" y="7404198"/>
                      <a:pt x="4117970" y="7408327"/>
                      <a:pt x="4108115" y="7408333"/>
                    </a:cubicBezTo>
                    <a:lnTo>
                      <a:pt x="4054281" y="7408333"/>
                    </a:lnTo>
                    <a:cubicBezTo>
                      <a:pt x="3985299" y="7408342"/>
                      <a:pt x="3926423" y="7358477"/>
                      <a:pt x="3915075" y="7290435"/>
                    </a:cubicBezTo>
                    <a:lnTo>
                      <a:pt x="3800704" y="6603436"/>
                    </a:lnTo>
                    <a:cubicBezTo>
                      <a:pt x="3799364" y="6595533"/>
                      <a:pt x="3788075" y="6595533"/>
                      <a:pt x="3786735" y="6603436"/>
                    </a:cubicBezTo>
                    <a:lnTo>
                      <a:pt x="3672294" y="7290435"/>
                    </a:lnTo>
                    <a:cubicBezTo>
                      <a:pt x="3660942" y="7358504"/>
                      <a:pt x="3602025" y="7408376"/>
                      <a:pt x="3533017" y="7408333"/>
                    </a:cubicBezTo>
                    <a:lnTo>
                      <a:pt x="3479183" y="7408333"/>
                    </a:lnTo>
                    <a:cubicBezTo>
                      <a:pt x="3469328" y="7408327"/>
                      <a:pt x="3459924" y="7404198"/>
                      <a:pt x="3453250" y="7396948"/>
                    </a:cubicBezTo>
                    <a:cubicBezTo>
                      <a:pt x="3446575" y="7389697"/>
                      <a:pt x="3443238" y="7379984"/>
                      <a:pt x="3444046" y="7370163"/>
                    </a:cubicBezTo>
                    <a:lnTo>
                      <a:pt x="3511427" y="6561667"/>
                    </a:lnTo>
                    <a:lnTo>
                      <a:pt x="3574433" y="6120553"/>
                    </a:lnTo>
                    <a:moveTo>
                      <a:pt x="5381149" y="5150555"/>
                    </a:moveTo>
                    <a:cubicBezTo>
                      <a:pt x="5264249" y="5150555"/>
                      <a:pt x="5169482" y="5245322"/>
                      <a:pt x="5169482" y="5362222"/>
                    </a:cubicBezTo>
                    <a:lnTo>
                      <a:pt x="5169482" y="5432778"/>
                    </a:lnTo>
                    <a:cubicBezTo>
                      <a:pt x="5169482" y="5549678"/>
                      <a:pt x="5264249" y="5644445"/>
                      <a:pt x="5381149" y="5644445"/>
                    </a:cubicBezTo>
                    <a:cubicBezTo>
                      <a:pt x="5498049" y="5644445"/>
                      <a:pt x="5592816" y="5549678"/>
                      <a:pt x="5592816" y="5432778"/>
                    </a:cubicBezTo>
                    <a:lnTo>
                      <a:pt x="5592816" y="5362222"/>
                    </a:lnTo>
                    <a:cubicBezTo>
                      <a:pt x="5592816" y="5245322"/>
                      <a:pt x="5498049" y="5150555"/>
                      <a:pt x="5381149" y="5150555"/>
                    </a:cubicBezTo>
                    <a:moveTo>
                      <a:pt x="5161933" y="6120553"/>
                    </a:moveTo>
                    <a:cubicBezTo>
                      <a:pt x="5163132" y="6112439"/>
                      <a:pt x="5151702" y="6109264"/>
                      <a:pt x="5148527" y="6116814"/>
                    </a:cubicBezTo>
                    <a:lnTo>
                      <a:pt x="4994504" y="6476153"/>
                    </a:lnTo>
                    <a:cubicBezTo>
                      <a:pt x="4972248" y="6528074"/>
                      <a:pt x="4921172" y="6561717"/>
                      <a:pt x="4864682" y="6561667"/>
                    </a:cubicBezTo>
                    <a:lnTo>
                      <a:pt x="4799630" y="6561667"/>
                    </a:lnTo>
                    <a:cubicBezTo>
                      <a:pt x="4787765" y="6561677"/>
                      <a:pt x="4776691" y="6555723"/>
                      <a:pt x="4770155" y="6545821"/>
                    </a:cubicBezTo>
                    <a:cubicBezTo>
                      <a:pt x="4763620" y="6535918"/>
                      <a:pt x="4762500" y="6523394"/>
                      <a:pt x="4767174" y="6512489"/>
                    </a:cubicBezTo>
                    <a:lnTo>
                      <a:pt x="4957816" y="6067778"/>
                    </a:lnTo>
                    <a:lnTo>
                      <a:pt x="5027948" y="5892377"/>
                    </a:lnTo>
                    <a:cubicBezTo>
                      <a:pt x="5070818" y="5785238"/>
                      <a:pt x="5174595" y="5714992"/>
                      <a:pt x="5289991" y="5715000"/>
                    </a:cubicBezTo>
                    <a:lnTo>
                      <a:pt x="5472307" y="5715000"/>
                    </a:lnTo>
                    <a:cubicBezTo>
                      <a:pt x="5587703" y="5714992"/>
                      <a:pt x="5691480" y="5785238"/>
                      <a:pt x="5734350" y="5892377"/>
                    </a:cubicBezTo>
                    <a:lnTo>
                      <a:pt x="5804482" y="6067778"/>
                    </a:lnTo>
                    <a:lnTo>
                      <a:pt x="5995053" y="6512489"/>
                    </a:lnTo>
                    <a:cubicBezTo>
                      <a:pt x="5999728" y="6523394"/>
                      <a:pt x="5998607" y="6535918"/>
                      <a:pt x="5992072" y="6545821"/>
                    </a:cubicBezTo>
                    <a:cubicBezTo>
                      <a:pt x="5985537" y="6555723"/>
                      <a:pt x="5974462" y="6561677"/>
                      <a:pt x="5962597" y="6561667"/>
                    </a:cubicBezTo>
                    <a:lnTo>
                      <a:pt x="5897545" y="6561667"/>
                    </a:lnTo>
                    <a:cubicBezTo>
                      <a:pt x="5841107" y="6561661"/>
                      <a:pt x="5790101" y="6528026"/>
                      <a:pt x="5767864" y="6476153"/>
                    </a:cubicBezTo>
                    <a:lnTo>
                      <a:pt x="5613841" y="6116814"/>
                    </a:lnTo>
                    <a:cubicBezTo>
                      <a:pt x="5610596" y="6109264"/>
                      <a:pt x="5599236" y="6112439"/>
                      <a:pt x="5600365" y="6120553"/>
                    </a:cubicBezTo>
                    <a:lnTo>
                      <a:pt x="5663371" y="6561667"/>
                    </a:lnTo>
                    <a:lnTo>
                      <a:pt x="5730752" y="7370163"/>
                    </a:lnTo>
                    <a:cubicBezTo>
                      <a:pt x="5731560" y="7379984"/>
                      <a:pt x="5728223" y="7389697"/>
                      <a:pt x="5721548" y="7396948"/>
                    </a:cubicBezTo>
                    <a:cubicBezTo>
                      <a:pt x="5714874" y="7404198"/>
                      <a:pt x="5705470" y="7408327"/>
                      <a:pt x="5695615" y="7408333"/>
                    </a:cubicBezTo>
                    <a:lnTo>
                      <a:pt x="5641781" y="7408333"/>
                    </a:lnTo>
                    <a:cubicBezTo>
                      <a:pt x="5572799" y="7408342"/>
                      <a:pt x="5513923" y="7358477"/>
                      <a:pt x="5502575" y="7290435"/>
                    </a:cubicBezTo>
                    <a:lnTo>
                      <a:pt x="5388204" y="6603436"/>
                    </a:lnTo>
                    <a:cubicBezTo>
                      <a:pt x="5386864" y="6595533"/>
                      <a:pt x="5375575" y="6595533"/>
                      <a:pt x="5374235" y="6603436"/>
                    </a:cubicBezTo>
                    <a:lnTo>
                      <a:pt x="5259794" y="7290435"/>
                    </a:lnTo>
                    <a:cubicBezTo>
                      <a:pt x="5248442" y="7358504"/>
                      <a:pt x="5189525" y="7408376"/>
                      <a:pt x="5120517" y="7408333"/>
                    </a:cubicBezTo>
                    <a:lnTo>
                      <a:pt x="5066683" y="7408333"/>
                    </a:lnTo>
                    <a:cubicBezTo>
                      <a:pt x="5056828" y="7408327"/>
                      <a:pt x="5047424" y="7404198"/>
                      <a:pt x="5040750" y="7396948"/>
                    </a:cubicBezTo>
                    <a:cubicBezTo>
                      <a:pt x="5034075" y="7389697"/>
                      <a:pt x="5030738" y="7379984"/>
                      <a:pt x="5031546" y="7370163"/>
                    </a:cubicBezTo>
                    <a:lnTo>
                      <a:pt x="5098927" y="6561667"/>
                    </a:lnTo>
                    <a:lnTo>
                      <a:pt x="5161933" y="6120553"/>
                    </a:lnTo>
                    <a:moveTo>
                      <a:pt x="6968649" y="5150555"/>
                    </a:moveTo>
                    <a:cubicBezTo>
                      <a:pt x="6851748" y="5150555"/>
                      <a:pt x="6756982" y="5245322"/>
                      <a:pt x="6756982" y="5362222"/>
                    </a:cubicBezTo>
                    <a:lnTo>
                      <a:pt x="6756982" y="5432778"/>
                    </a:lnTo>
                    <a:cubicBezTo>
                      <a:pt x="6756982" y="5549678"/>
                      <a:pt x="6851748" y="5644445"/>
                      <a:pt x="6968649" y="5644445"/>
                    </a:cubicBezTo>
                    <a:cubicBezTo>
                      <a:pt x="7085550" y="5644445"/>
                      <a:pt x="7180316" y="5549678"/>
                      <a:pt x="7180316" y="5432778"/>
                    </a:cubicBezTo>
                    <a:lnTo>
                      <a:pt x="7180316" y="5362222"/>
                    </a:lnTo>
                    <a:cubicBezTo>
                      <a:pt x="7180316" y="5245322"/>
                      <a:pt x="7085550" y="5150555"/>
                      <a:pt x="6968649" y="5150555"/>
                    </a:cubicBezTo>
                    <a:moveTo>
                      <a:pt x="6749433" y="6120553"/>
                    </a:moveTo>
                    <a:cubicBezTo>
                      <a:pt x="6750632" y="6112439"/>
                      <a:pt x="6739203" y="6109264"/>
                      <a:pt x="6736028" y="6116814"/>
                    </a:cubicBezTo>
                    <a:lnTo>
                      <a:pt x="6582004" y="6476153"/>
                    </a:lnTo>
                    <a:cubicBezTo>
                      <a:pt x="6559748" y="6528074"/>
                      <a:pt x="6508672" y="6561717"/>
                      <a:pt x="6452182" y="6561667"/>
                    </a:cubicBezTo>
                    <a:lnTo>
                      <a:pt x="6387130" y="6561667"/>
                    </a:lnTo>
                    <a:cubicBezTo>
                      <a:pt x="6375265" y="6561677"/>
                      <a:pt x="6364191" y="6555723"/>
                      <a:pt x="6357655" y="6545821"/>
                    </a:cubicBezTo>
                    <a:cubicBezTo>
                      <a:pt x="6351120" y="6535918"/>
                      <a:pt x="6350000" y="6523394"/>
                      <a:pt x="6354674" y="6512489"/>
                    </a:cubicBezTo>
                    <a:lnTo>
                      <a:pt x="6545316" y="6067778"/>
                    </a:lnTo>
                    <a:lnTo>
                      <a:pt x="6615448" y="5892377"/>
                    </a:lnTo>
                    <a:cubicBezTo>
                      <a:pt x="6658318" y="5785238"/>
                      <a:pt x="6762094" y="5714992"/>
                      <a:pt x="6877491" y="5715000"/>
                    </a:cubicBezTo>
                    <a:lnTo>
                      <a:pt x="7059807" y="5715000"/>
                    </a:lnTo>
                    <a:cubicBezTo>
                      <a:pt x="7175204" y="5714992"/>
                      <a:pt x="7278980" y="5785238"/>
                      <a:pt x="7321850" y="5892377"/>
                    </a:cubicBezTo>
                    <a:lnTo>
                      <a:pt x="7391982" y="6067778"/>
                    </a:lnTo>
                    <a:lnTo>
                      <a:pt x="7582553" y="6512489"/>
                    </a:lnTo>
                    <a:cubicBezTo>
                      <a:pt x="7587228" y="6523394"/>
                      <a:pt x="7586107" y="6535918"/>
                      <a:pt x="7579572" y="6545821"/>
                    </a:cubicBezTo>
                    <a:cubicBezTo>
                      <a:pt x="7573037" y="6555723"/>
                      <a:pt x="7561962" y="6561677"/>
                      <a:pt x="7550097" y="6561667"/>
                    </a:cubicBezTo>
                    <a:lnTo>
                      <a:pt x="7485045" y="6561667"/>
                    </a:lnTo>
                    <a:cubicBezTo>
                      <a:pt x="7428607" y="6561661"/>
                      <a:pt x="7377601" y="6528026"/>
                      <a:pt x="7355364" y="6476153"/>
                    </a:cubicBezTo>
                    <a:lnTo>
                      <a:pt x="7201341" y="6116814"/>
                    </a:lnTo>
                    <a:cubicBezTo>
                      <a:pt x="7198095" y="6109264"/>
                      <a:pt x="7186736" y="6112439"/>
                      <a:pt x="7187865" y="6120553"/>
                    </a:cubicBezTo>
                    <a:lnTo>
                      <a:pt x="7250871" y="6561667"/>
                    </a:lnTo>
                    <a:lnTo>
                      <a:pt x="7318252" y="7370163"/>
                    </a:lnTo>
                    <a:cubicBezTo>
                      <a:pt x="7319060" y="7379984"/>
                      <a:pt x="7315722" y="7389697"/>
                      <a:pt x="7309048" y="7396948"/>
                    </a:cubicBezTo>
                    <a:cubicBezTo>
                      <a:pt x="7302374" y="7404198"/>
                      <a:pt x="7292970" y="7408327"/>
                      <a:pt x="7283115" y="7408333"/>
                    </a:cubicBezTo>
                    <a:lnTo>
                      <a:pt x="7229281" y="7408333"/>
                    </a:lnTo>
                    <a:cubicBezTo>
                      <a:pt x="7160299" y="7408342"/>
                      <a:pt x="7101422" y="7358477"/>
                      <a:pt x="7090075" y="7290435"/>
                    </a:cubicBezTo>
                    <a:lnTo>
                      <a:pt x="6975704" y="6603436"/>
                    </a:lnTo>
                    <a:cubicBezTo>
                      <a:pt x="6974364" y="6595533"/>
                      <a:pt x="6963075" y="6595533"/>
                      <a:pt x="6961735" y="6603436"/>
                    </a:cubicBezTo>
                    <a:lnTo>
                      <a:pt x="6847294" y="7290435"/>
                    </a:lnTo>
                    <a:cubicBezTo>
                      <a:pt x="6835942" y="7358504"/>
                      <a:pt x="6777025" y="7408376"/>
                      <a:pt x="6708017" y="7408333"/>
                    </a:cubicBezTo>
                    <a:lnTo>
                      <a:pt x="6654183" y="7408333"/>
                    </a:lnTo>
                    <a:cubicBezTo>
                      <a:pt x="6644328" y="7408327"/>
                      <a:pt x="6634924" y="7404198"/>
                      <a:pt x="6628250" y="7396948"/>
                    </a:cubicBezTo>
                    <a:cubicBezTo>
                      <a:pt x="6621576" y="7389697"/>
                      <a:pt x="6618238" y="7379984"/>
                      <a:pt x="6619046" y="7370163"/>
                    </a:cubicBezTo>
                    <a:lnTo>
                      <a:pt x="6686427" y="6561667"/>
                    </a:lnTo>
                    <a:lnTo>
                      <a:pt x="6749433" y="6120553"/>
                    </a:lnTo>
                    <a:moveTo>
                      <a:pt x="8556149" y="5150555"/>
                    </a:moveTo>
                    <a:cubicBezTo>
                      <a:pt x="8439248" y="5150555"/>
                      <a:pt x="8344482" y="5245322"/>
                      <a:pt x="8344482" y="5362222"/>
                    </a:cubicBezTo>
                    <a:lnTo>
                      <a:pt x="8344482" y="5432778"/>
                    </a:lnTo>
                    <a:cubicBezTo>
                      <a:pt x="8344482" y="5549678"/>
                      <a:pt x="8439248" y="5644445"/>
                      <a:pt x="8556149" y="5644445"/>
                    </a:cubicBezTo>
                    <a:cubicBezTo>
                      <a:pt x="8673050" y="5644445"/>
                      <a:pt x="8767816" y="5549678"/>
                      <a:pt x="8767816" y="5432778"/>
                    </a:cubicBezTo>
                    <a:lnTo>
                      <a:pt x="8767816" y="5362222"/>
                    </a:lnTo>
                    <a:cubicBezTo>
                      <a:pt x="8767816" y="5245322"/>
                      <a:pt x="8673050" y="5150555"/>
                      <a:pt x="8556149" y="5150555"/>
                    </a:cubicBezTo>
                    <a:moveTo>
                      <a:pt x="8336933" y="6120553"/>
                    </a:moveTo>
                    <a:cubicBezTo>
                      <a:pt x="8338132" y="6112439"/>
                      <a:pt x="8326703" y="6109264"/>
                      <a:pt x="8323528" y="6116814"/>
                    </a:cubicBezTo>
                    <a:lnTo>
                      <a:pt x="8169504" y="6476153"/>
                    </a:lnTo>
                    <a:cubicBezTo>
                      <a:pt x="8147248" y="6528074"/>
                      <a:pt x="8096172" y="6561717"/>
                      <a:pt x="8039682" y="6561667"/>
                    </a:cubicBezTo>
                    <a:lnTo>
                      <a:pt x="7974630" y="6561667"/>
                    </a:lnTo>
                    <a:cubicBezTo>
                      <a:pt x="7962766" y="6561677"/>
                      <a:pt x="7951691" y="6555723"/>
                      <a:pt x="7945155" y="6545821"/>
                    </a:cubicBezTo>
                    <a:cubicBezTo>
                      <a:pt x="7938620" y="6535918"/>
                      <a:pt x="7937500" y="6523394"/>
                      <a:pt x="7942175" y="6512489"/>
                    </a:cubicBezTo>
                    <a:lnTo>
                      <a:pt x="8132816" y="6067778"/>
                    </a:lnTo>
                    <a:lnTo>
                      <a:pt x="8202948" y="5892377"/>
                    </a:lnTo>
                    <a:cubicBezTo>
                      <a:pt x="8245818" y="5785238"/>
                      <a:pt x="8349594" y="5714992"/>
                      <a:pt x="8464991" y="5715000"/>
                    </a:cubicBezTo>
                    <a:lnTo>
                      <a:pt x="8647307" y="5715000"/>
                    </a:lnTo>
                    <a:cubicBezTo>
                      <a:pt x="8762704" y="5714992"/>
                      <a:pt x="8866480" y="5785238"/>
                      <a:pt x="8909350" y="5892377"/>
                    </a:cubicBezTo>
                    <a:lnTo>
                      <a:pt x="8979482" y="6067778"/>
                    </a:lnTo>
                    <a:lnTo>
                      <a:pt x="9170053" y="6512489"/>
                    </a:lnTo>
                    <a:cubicBezTo>
                      <a:pt x="9174728" y="6523394"/>
                      <a:pt x="9173607" y="6535918"/>
                      <a:pt x="9167072" y="6545821"/>
                    </a:cubicBezTo>
                    <a:cubicBezTo>
                      <a:pt x="9160537" y="6555723"/>
                      <a:pt x="9149462" y="6561677"/>
                      <a:pt x="9137597" y="6561667"/>
                    </a:cubicBezTo>
                    <a:lnTo>
                      <a:pt x="9072545" y="6561667"/>
                    </a:lnTo>
                    <a:cubicBezTo>
                      <a:pt x="9016107" y="6561661"/>
                      <a:pt x="8965101" y="6528026"/>
                      <a:pt x="8942864" y="6476153"/>
                    </a:cubicBezTo>
                    <a:lnTo>
                      <a:pt x="8788841" y="6116814"/>
                    </a:lnTo>
                    <a:cubicBezTo>
                      <a:pt x="8785595" y="6109264"/>
                      <a:pt x="8774236" y="6112439"/>
                      <a:pt x="8775365" y="6120553"/>
                    </a:cubicBezTo>
                    <a:lnTo>
                      <a:pt x="8838371" y="6561667"/>
                    </a:lnTo>
                    <a:lnTo>
                      <a:pt x="8905752" y="7370163"/>
                    </a:lnTo>
                    <a:cubicBezTo>
                      <a:pt x="8906560" y="7379984"/>
                      <a:pt x="8903222" y="7389697"/>
                      <a:pt x="8896548" y="7396948"/>
                    </a:cubicBezTo>
                    <a:cubicBezTo>
                      <a:pt x="8889874" y="7404198"/>
                      <a:pt x="8880470" y="7408327"/>
                      <a:pt x="8870615" y="7408333"/>
                    </a:cubicBezTo>
                    <a:lnTo>
                      <a:pt x="8816781" y="7408333"/>
                    </a:lnTo>
                    <a:cubicBezTo>
                      <a:pt x="8747799" y="7408342"/>
                      <a:pt x="8688922" y="7358477"/>
                      <a:pt x="8677575" y="7290435"/>
                    </a:cubicBezTo>
                    <a:lnTo>
                      <a:pt x="8563204" y="6603436"/>
                    </a:lnTo>
                    <a:cubicBezTo>
                      <a:pt x="8561864" y="6595533"/>
                      <a:pt x="8550575" y="6595533"/>
                      <a:pt x="8549235" y="6603436"/>
                    </a:cubicBezTo>
                    <a:lnTo>
                      <a:pt x="8434794" y="7290435"/>
                    </a:lnTo>
                    <a:cubicBezTo>
                      <a:pt x="8423442" y="7358504"/>
                      <a:pt x="8364525" y="7408376"/>
                      <a:pt x="8295517" y="7408333"/>
                    </a:cubicBezTo>
                    <a:lnTo>
                      <a:pt x="8241683" y="7408333"/>
                    </a:lnTo>
                    <a:cubicBezTo>
                      <a:pt x="8231828" y="7408327"/>
                      <a:pt x="8222424" y="7404198"/>
                      <a:pt x="8215750" y="7396948"/>
                    </a:cubicBezTo>
                    <a:cubicBezTo>
                      <a:pt x="8209076" y="7389697"/>
                      <a:pt x="8205738" y="7379984"/>
                      <a:pt x="8206546" y="7370163"/>
                    </a:cubicBezTo>
                    <a:lnTo>
                      <a:pt x="8273927" y="6561667"/>
                    </a:lnTo>
                    <a:lnTo>
                      <a:pt x="8336933" y="6120553"/>
                    </a:lnTo>
                    <a:moveTo>
                      <a:pt x="10143649" y="5150555"/>
                    </a:moveTo>
                    <a:cubicBezTo>
                      <a:pt x="10026748" y="5150555"/>
                      <a:pt x="9931982" y="5245322"/>
                      <a:pt x="9931982" y="5362222"/>
                    </a:cubicBezTo>
                    <a:lnTo>
                      <a:pt x="9931982" y="5432778"/>
                    </a:lnTo>
                    <a:cubicBezTo>
                      <a:pt x="9931982" y="5549678"/>
                      <a:pt x="10026748" y="5644445"/>
                      <a:pt x="10143649" y="5644445"/>
                    </a:cubicBezTo>
                    <a:cubicBezTo>
                      <a:pt x="10260550" y="5644445"/>
                      <a:pt x="10355316" y="5549678"/>
                      <a:pt x="10355316" y="5432778"/>
                    </a:cubicBezTo>
                    <a:lnTo>
                      <a:pt x="10355316" y="5362222"/>
                    </a:lnTo>
                    <a:cubicBezTo>
                      <a:pt x="10355316" y="5245322"/>
                      <a:pt x="10260550" y="5150555"/>
                      <a:pt x="10143649" y="5150555"/>
                    </a:cubicBezTo>
                    <a:moveTo>
                      <a:pt x="9924433" y="6120553"/>
                    </a:moveTo>
                    <a:cubicBezTo>
                      <a:pt x="9925632" y="6112439"/>
                      <a:pt x="9914203" y="6109264"/>
                      <a:pt x="9911028" y="6116814"/>
                    </a:cubicBezTo>
                    <a:lnTo>
                      <a:pt x="9757004" y="6476153"/>
                    </a:lnTo>
                    <a:cubicBezTo>
                      <a:pt x="9734748" y="6528074"/>
                      <a:pt x="9683672" y="6561717"/>
                      <a:pt x="9627182" y="6561667"/>
                    </a:cubicBezTo>
                    <a:lnTo>
                      <a:pt x="9562130" y="6561667"/>
                    </a:lnTo>
                    <a:cubicBezTo>
                      <a:pt x="9550266" y="6561677"/>
                      <a:pt x="9539191" y="6555723"/>
                      <a:pt x="9532655" y="6545821"/>
                    </a:cubicBezTo>
                    <a:cubicBezTo>
                      <a:pt x="9526120" y="6535918"/>
                      <a:pt x="9525000" y="6523394"/>
                      <a:pt x="9529675" y="6512489"/>
                    </a:cubicBezTo>
                    <a:lnTo>
                      <a:pt x="9720316" y="6067778"/>
                    </a:lnTo>
                    <a:lnTo>
                      <a:pt x="9790448" y="5892377"/>
                    </a:lnTo>
                    <a:cubicBezTo>
                      <a:pt x="9833318" y="5785238"/>
                      <a:pt x="9937094" y="5714992"/>
                      <a:pt x="10052491" y="5715000"/>
                    </a:cubicBezTo>
                    <a:lnTo>
                      <a:pt x="10234807" y="5715000"/>
                    </a:lnTo>
                    <a:cubicBezTo>
                      <a:pt x="10350204" y="5714992"/>
                      <a:pt x="10453980" y="5785238"/>
                      <a:pt x="10496850" y="5892377"/>
                    </a:cubicBezTo>
                    <a:lnTo>
                      <a:pt x="10566982" y="6067778"/>
                    </a:lnTo>
                    <a:lnTo>
                      <a:pt x="10757553" y="6512489"/>
                    </a:lnTo>
                    <a:cubicBezTo>
                      <a:pt x="10762228" y="6523394"/>
                      <a:pt x="10761107" y="6535918"/>
                      <a:pt x="10754572" y="6545821"/>
                    </a:cubicBezTo>
                    <a:cubicBezTo>
                      <a:pt x="10748037" y="6555723"/>
                      <a:pt x="10736962" y="6561677"/>
                      <a:pt x="10725097" y="6561667"/>
                    </a:cubicBezTo>
                    <a:lnTo>
                      <a:pt x="10660045" y="6561667"/>
                    </a:lnTo>
                    <a:cubicBezTo>
                      <a:pt x="10603607" y="6561661"/>
                      <a:pt x="10552601" y="6528026"/>
                      <a:pt x="10530364" y="6476153"/>
                    </a:cubicBezTo>
                    <a:lnTo>
                      <a:pt x="10376341" y="6116814"/>
                    </a:lnTo>
                    <a:cubicBezTo>
                      <a:pt x="10373095" y="6109264"/>
                      <a:pt x="10361736" y="6112439"/>
                      <a:pt x="10362865" y="6120553"/>
                    </a:cubicBezTo>
                    <a:lnTo>
                      <a:pt x="10425871" y="6561667"/>
                    </a:lnTo>
                    <a:lnTo>
                      <a:pt x="10493252" y="7370163"/>
                    </a:lnTo>
                    <a:cubicBezTo>
                      <a:pt x="10494060" y="7379984"/>
                      <a:pt x="10490722" y="7389697"/>
                      <a:pt x="10484048" y="7396948"/>
                    </a:cubicBezTo>
                    <a:cubicBezTo>
                      <a:pt x="10477374" y="7404198"/>
                      <a:pt x="10467970" y="7408327"/>
                      <a:pt x="10458115" y="7408333"/>
                    </a:cubicBezTo>
                    <a:lnTo>
                      <a:pt x="10404281" y="7408333"/>
                    </a:lnTo>
                    <a:cubicBezTo>
                      <a:pt x="10335299" y="7408342"/>
                      <a:pt x="10276422" y="7358477"/>
                      <a:pt x="10265075" y="7290435"/>
                    </a:cubicBezTo>
                    <a:lnTo>
                      <a:pt x="10150704" y="6603436"/>
                    </a:lnTo>
                    <a:cubicBezTo>
                      <a:pt x="10149364" y="6595533"/>
                      <a:pt x="10138075" y="6595533"/>
                      <a:pt x="10136735" y="6603436"/>
                    </a:cubicBezTo>
                    <a:lnTo>
                      <a:pt x="10022294" y="7290435"/>
                    </a:lnTo>
                    <a:cubicBezTo>
                      <a:pt x="10010942" y="7358504"/>
                      <a:pt x="9952025" y="7408376"/>
                      <a:pt x="9883017" y="7408333"/>
                    </a:cubicBezTo>
                    <a:lnTo>
                      <a:pt x="9829183" y="7408333"/>
                    </a:lnTo>
                    <a:cubicBezTo>
                      <a:pt x="9819328" y="7408327"/>
                      <a:pt x="9809924" y="7404198"/>
                      <a:pt x="9803250" y="7396948"/>
                    </a:cubicBezTo>
                    <a:cubicBezTo>
                      <a:pt x="9796576" y="7389697"/>
                      <a:pt x="9793238" y="7379984"/>
                      <a:pt x="9794046" y="7370163"/>
                    </a:cubicBezTo>
                    <a:lnTo>
                      <a:pt x="9861427" y="6561667"/>
                    </a:lnTo>
                    <a:lnTo>
                      <a:pt x="9924433" y="6120553"/>
                    </a:lnTo>
                    <a:moveTo>
                      <a:pt x="11731149" y="5150555"/>
                    </a:moveTo>
                    <a:cubicBezTo>
                      <a:pt x="11614248" y="5150555"/>
                      <a:pt x="11519482" y="5245322"/>
                      <a:pt x="11519482" y="5362222"/>
                    </a:cubicBezTo>
                    <a:lnTo>
                      <a:pt x="11519482" y="5432778"/>
                    </a:lnTo>
                    <a:cubicBezTo>
                      <a:pt x="11519482" y="5549678"/>
                      <a:pt x="11614248" y="5644445"/>
                      <a:pt x="11731149" y="5644445"/>
                    </a:cubicBezTo>
                    <a:cubicBezTo>
                      <a:pt x="11848050" y="5644445"/>
                      <a:pt x="11942816" y="5549678"/>
                      <a:pt x="11942816" y="5432778"/>
                    </a:cubicBezTo>
                    <a:lnTo>
                      <a:pt x="11942816" y="5362222"/>
                    </a:lnTo>
                    <a:cubicBezTo>
                      <a:pt x="11942816" y="5245322"/>
                      <a:pt x="11848050" y="5150555"/>
                      <a:pt x="11731149" y="5150555"/>
                    </a:cubicBezTo>
                    <a:moveTo>
                      <a:pt x="11511933" y="6120553"/>
                    </a:moveTo>
                    <a:cubicBezTo>
                      <a:pt x="11513132" y="6112439"/>
                      <a:pt x="11501703" y="6109264"/>
                      <a:pt x="11498528" y="6116814"/>
                    </a:cubicBezTo>
                    <a:lnTo>
                      <a:pt x="11344504" y="6476153"/>
                    </a:lnTo>
                    <a:cubicBezTo>
                      <a:pt x="11322248" y="6528074"/>
                      <a:pt x="11271172" y="6561717"/>
                      <a:pt x="11214682" y="6561667"/>
                    </a:cubicBezTo>
                    <a:lnTo>
                      <a:pt x="11149630" y="6561667"/>
                    </a:lnTo>
                    <a:cubicBezTo>
                      <a:pt x="11137766" y="6561677"/>
                      <a:pt x="11126691" y="6555723"/>
                      <a:pt x="11120155" y="6545821"/>
                    </a:cubicBezTo>
                    <a:cubicBezTo>
                      <a:pt x="11113620" y="6535918"/>
                      <a:pt x="11112500" y="6523394"/>
                      <a:pt x="11117175" y="6512489"/>
                    </a:cubicBezTo>
                    <a:lnTo>
                      <a:pt x="11307816" y="6067778"/>
                    </a:lnTo>
                    <a:lnTo>
                      <a:pt x="11377948" y="5892377"/>
                    </a:lnTo>
                    <a:cubicBezTo>
                      <a:pt x="11420818" y="5785238"/>
                      <a:pt x="11524594" y="5714992"/>
                      <a:pt x="11639991" y="5715000"/>
                    </a:cubicBezTo>
                    <a:lnTo>
                      <a:pt x="11822307" y="5715000"/>
                    </a:lnTo>
                    <a:cubicBezTo>
                      <a:pt x="11937704" y="5714992"/>
                      <a:pt x="12041480" y="5785238"/>
                      <a:pt x="12084350" y="5892377"/>
                    </a:cubicBezTo>
                    <a:lnTo>
                      <a:pt x="12154482" y="6067778"/>
                    </a:lnTo>
                    <a:lnTo>
                      <a:pt x="12345053" y="6512489"/>
                    </a:lnTo>
                    <a:cubicBezTo>
                      <a:pt x="12349728" y="6523394"/>
                      <a:pt x="12348607" y="6535918"/>
                      <a:pt x="12342072" y="6545821"/>
                    </a:cubicBezTo>
                    <a:cubicBezTo>
                      <a:pt x="12335537" y="6555723"/>
                      <a:pt x="12324462" y="6561677"/>
                      <a:pt x="12312597" y="6561667"/>
                    </a:cubicBezTo>
                    <a:lnTo>
                      <a:pt x="12247545" y="6561667"/>
                    </a:lnTo>
                    <a:cubicBezTo>
                      <a:pt x="12191107" y="6561661"/>
                      <a:pt x="12140101" y="6528026"/>
                      <a:pt x="12117864" y="6476153"/>
                    </a:cubicBezTo>
                    <a:lnTo>
                      <a:pt x="11963841" y="6116814"/>
                    </a:lnTo>
                    <a:cubicBezTo>
                      <a:pt x="11960595" y="6109264"/>
                      <a:pt x="11949236" y="6112439"/>
                      <a:pt x="11950365" y="6120553"/>
                    </a:cubicBezTo>
                    <a:lnTo>
                      <a:pt x="12013371" y="6561667"/>
                    </a:lnTo>
                    <a:lnTo>
                      <a:pt x="12080752" y="7370163"/>
                    </a:lnTo>
                    <a:cubicBezTo>
                      <a:pt x="12081560" y="7379984"/>
                      <a:pt x="12078222" y="7389697"/>
                      <a:pt x="12071548" y="7396948"/>
                    </a:cubicBezTo>
                    <a:cubicBezTo>
                      <a:pt x="12064874" y="7404198"/>
                      <a:pt x="12055470" y="7408327"/>
                      <a:pt x="12045615" y="7408333"/>
                    </a:cubicBezTo>
                    <a:lnTo>
                      <a:pt x="11991781" y="7408333"/>
                    </a:lnTo>
                    <a:cubicBezTo>
                      <a:pt x="11922799" y="7408342"/>
                      <a:pt x="11863922" y="7358477"/>
                      <a:pt x="11852575" y="7290435"/>
                    </a:cubicBezTo>
                    <a:lnTo>
                      <a:pt x="11738204" y="6603436"/>
                    </a:lnTo>
                    <a:cubicBezTo>
                      <a:pt x="11736864" y="6595533"/>
                      <a:pt x="11725575" y="6595533"/>
                      <a:pt x="11724235" y="6603436"/>
                    </a:cubicBezTo>
                    <a:lnTo>
                      <a:pt x="11609794" y="7290435"/>
                    </a:lnTo>
                    <a:cubicBezTo>
                      <a:pt x="11598442" y="7358504"/>
                      <a:pt x="11539525" y="7408376"/>
                      <a:pt x="11470517" y="7408333"/>
                    </a:cubicBezTo>
                    <a:lnTo>
                      <a:pt x="11416683" y="7408333"/>
                    </a:lnTo>
                    <a:cubicBezTo>
                      <a:pt x="11406828" y="7408327"/>
                      <a:pt x="11397424" y="7404198"/>
                      <a:pt x="11390750" y="7396948"/>
                    </a:cubicBezTo>
                    <a:cubicBezTo>
                      <a:pt x="11384076" y="7389697"/>
                      <a:pt x="11380738" y="7379984"/>
                      <a:pt x="11381546" y="7370163"/>
                    </a:cubicBezTo>
                    <a:lnTo>
                      <a:pt x="11448927" y="6561667"/>
                    </a:lnTo>
                    <a:lnTo>
                      <a:pt x="11511933" y="6120553"/>
                    </a:lnTo>
                    <a:moveTo>
                      <a:pt x="13318649" y="5150555"/>
                    </a:moveTo>
                    <a:cubicBezTo>
                      <a:pt x="13201749" y="5150555"/>
                      <a:pt x="13106983" y="5245322"/>
                      <a:pt x="13106983" y="5362222"/>
                    </a:cubicBezTo>
                    <a:lnTo>
                      <a:pt x="13106983" y="5432778"/>
                    </a:lnTo>
                    <a:cubicBezTo>
                      <a:pt x="13106983" y="5549678"/>
                      <a:pt x="13201749" y="5644445"/>
                      <a:pt x="13318649" y="5644445"/>
                    </a:cubicBezTo>
                    <a:cubicBezTo>
                      <a:pt x="13435549" y="5644445"/>
                      <a:pt x="13530315" y="5549678"/>
                      <a:pt x="13530315" y="5432778"/>
                    </a:cubicBezTo>
                    <a:lnTo>
                      <a:pt x="13530315" y="5362222"/>
                    </a:lnTo>
                    <a:cubicBezTo>
                      <a:pt x="13530315" y="5245322"/>
                      <a:pt x="13435549" y="5150555"/>
                      <a:pt x="13318649" y="5150555"/>
                    </a:cubicBezTo>
                    <a:moveTo>
                      <a:pt x="13099433" y="6120553"/>
                    </a:moveTo>
                    <a:cubicBezTo>
                      <a:pt x="13100633" y="6112439"/>
                      <a:pt x="13089203" y="6109264"/>
                      <a:pt x="13086028" y="6116814"/>
                    </a:cubicBezTo>
                    <a:lnTo>
                      <a:pt x="12932004" y="6476153"/>
                    </a:lnTo>
                    <a:cubicBezTo>
                      <a:pt x="12909748" y="6528074"/>
                      <a:pt x="12858672" y="6561717"/>
                      <a:pt x="12802182" y="6561667"/>
                    </a:cubicBezTo>
                    <a:lnTo>
                      <a:pt x="12737130" y="6561667"/>
                    </a:lnTo>
                    <a:cubicBezTo>
                      <a:pt x="12725266" y="6561677"/>
                      <a:pt x="12714191" y="6555723"/>
                      <a:pt x="12707655" y="6545821"/>
                    </a:cubicBezTo>
                    <a:cubicBezTo>
                      <a:pt x="12701120" y="6535918"/>
                      <a:pt x="12700000" y="6523394"/>
                      <a:pt x="12704675" y="6512489"/>
                    </a:cubicBezTo>
                    <a:lnTo>
                      <a:pt x="12895316" y="6067778"/>
                    </a:lnTo>
                    <a:lnTo>
                      <a:pt x="12965448" y="5892377"/>
                    </a:lnTo>
                    <a:cubicBezTo>
                      <a:pt x="13008318" y="5785238"/>
                      <a:pt x="13112094" y="5714992"/>
                      <a:pt x="13227492" y="5715000"/>
                    </a:cubicBezTo>
                    <a:lnTo>
                      <a:pt x="13409806" y="5715000"/>
                    </a:lnTo>
                    <a:cubicBezTo>
                      <a:pt x="13525204" y="5714992"/>
                      <a:pt x="13628980" y="5785238"/>
                      <a:pt x="13671851" y="5892377"/>
                    </a:cubicBezTo>
                    <a:lnTo>
                      <a:pt x="13741983" y="6067778"/>
                    </a:lnTo>
                    <a:lnTo>
                      <a:pt x="13932553" y="6512489"/>
                    </a:lnTo>
                    <a:cubicBezTo>
                      <a:pt x="13937227" y="6523394"/>
                      <a:pt x="13936107" y="6535918"/>
                      <a:pt x="13929573" y="6545821"/>
                    </a:cubicBezTo>
                    <a:cubicBezTo>
                      <a:pt x="13923037" y="6555723"/>
                      <a:pt x="13911962" y="6561677"/>
                      <a:pt x="13900097" y="6561667"/>
                    </a:cubicBezTo>
                    <a:lnTo>
                      <a:pt x="13835045" y="6561667"/>
                    </a:lnTo>
                    <a:cubicBezTo>
                      <a:pt x="13778607" y="6561661"/>
                      <a:pt x="13727601" y="6528026"/>
                      <a:pt x="13705363" y="6476153"/>
                    </a:cubicBezTo>
                    <a:lnTo>
                      <a:pt x="13551342" y="6116814"/>
                    </a:lnTo>
                    <a:cubicBezTo>
                      <a:pt x="13548095" y="6109264"/>
                      <a:pt x="13536736" y="6112439"/>
                      <a:pt x="13537865" y="6120553"/>
                    </a:cubicBezTo>
                    <a:lnTo>
                      <a:pt x="13600872" y="6561667"/>
                    </a:lnTo>
                    <a:lnTo>
                      <a:pt x="13668252" y="7370163"/>
                    </a:lnTo>
                    <a:cubicBezTo>
                      <a:pt x="13669060" y="7379984"/>
                      <a:pt x="13665722" y="7389697"/>
                      <a:pt x="13659048" y="7396948"/>
                    </a:cubicBezTo>
                    <a:cubicBezTo>
                      <a:pt x="13652374" y="7404198"/>
                      <a:pt x="13642970" y="7408327"/>
                      <a:pt x="13633115" y="7408333"/>
                    </a:cubicBezTo>
                    <a:lnTo>
                      <a:pt x="13579281" y="7408333"/>
                    </a:lnTo>
                    <a:cubicBezTo>
                      <a:pt x="13510299" y="7408342"/>
                      <a:pt x="13451422" y="7358477"/>
                      <a:pt x="13440076" y="7290435"/>
                    </a:cubicBezTo>
                    <a:lnTo>
                      <a:pt x="13325704" y="6603436"/>
                    </a:lnTo>
                    <a:cubicBezTo>
                      <a:pt x="13324363" y="6595533"/>
                      <a:pt x="13313076" y="6595533"/>
                      <a:pt x="13311735" y="6603436"/>
                    </a:cubicBezTo>
                    <a:lnTo>
                      <a:pt x="13197294" y="7290435"/>
                    </a:lnTo>
                    <a:cubicBezTo>
                      <a:pt x="13185942" y="7358504"/>
                      <a:pt x="13127025" y="7408376"/>
                      <a:pt x="13058017" y="7408333"/>
                    </a:cubicBezTo>
                    <a:lnTo>
                      <a:pt x="13004183" y="7408333"/>
                    </a:lnTo>
                    <a:cubicBezTo>
                      <a:pt x="12994328" y="7408327"/>
                      <a:pt x="12984924" y="7404198"/>
                      <a:pt x="12978250" y="7396948"/>
                    </a:cubicBezTo>
                    <a:cubicBezTo>
                      <a:pt x="12971576" y="7389697"/>
                      <a:pt x="12968239" y="7379984"/>
                      <a:pt x="12969046" y="7370163"/>
                    </a:cubicBezTo>
                    <a:lnTo>
                      <a:pt x="13036427" y="6561667"/>
                    </a:lnTo>
                    <a:lnTo>
                      <a:pt x="13099433" y="6120553"/>
                    </a:lnTo>
                    <a:moveTo>
                      <a:pt x="14906149" y="5150555"/>
                    </a:moveTo>
                    <a:cubicBezTo>
                      <a:pt x="14789249" y="5150555"/>
                      <a:pt x="14694483" y="5245322"/>
                      <a:pt x="14694483" y="5362222"/>
                    </a:cubicBezTo>
                    <a:lnTo>
                      <a:pt x="14694483" y="5432778"/>
                    </a:lnTo>
                    <a:cubicBezTo>
                      <a:pt x="14694483" y="5549678"/>
                      <a:pt x="14789249" y="5644445"/>
                      <a:pt x="14906149" y="5644445"/>
                    </a:cubicBezTo>
                    <a:cubicBezTo>
                      <a:pt x="15023049" y="5644445"/>
                      <a:pt x="15117815" y="5549678"/>
                      <a:pt x="15117815" y="5432778"/>
                    </a:cubicBezTo>
                    <a:lnTo>
                      <a:pt x="15117815" y="5362222"/>
                    </a:lnTo>
                    <a:cubicBezTo>
                      <a:pt x="15117815" y="5245322"/>
                      <a:pt x="15023049" y="5150555"/>
                      <a:pt x="14906149" y="5150555"/>
                    </a:cubicBezTo>
                    <a:moveTo>
                      <a:pt x="14686933" y="6120553"/>
                    </a:moveTo>
                    <a:cubicBezTo>
                      <a:pt x="14688133" y="6112439"/>
                      <a:pt x="14676703" y="6109264"/>
                      <a:pt x="14673528" y="6116814"/>
                    </a:cubicBezTo>
                    <a:lnTo>
                      <a:pt x="14519504" y="6476153"/>
                    </a:lnTo>
                    <a:cubicBezTo>
                      <a:pt x="14497248" y="6528074"/>
                      <a:pt x="14446172" y="6561717"/>
                      <a:pt x="14389683" y="6561667"/>
                    </a:cubicBezTo>
                    <a:lnTo>
                      <a:pt x="14324629" y="6561667"/>
                    </a:lnTo>
                    <a:cubicBezTo>
                      <a:pt x="14312765" y="6561677"/>
                      <a:pt x="14301690" y="6555723"/>
                      <a:pt x="14295155" y="6545821"/>
                    </a:cubicBezTo>
                    <a:cubicBezTo>
                      <a:pt x="14288619" y="6535918"/>
                      <a:pt x="14287500" y="6523394"/>
                      <a:pt x="14292174" y="6512489"/>
                    </a:cubicBezTo>
                    <a:lnTo>
                      <a:pt x="14482815" y="6067778"/>
                    </a:lnTo>
                    <a:lnTo>
                      <a:pt x="14552947" y="5892377"/>
                    </a:lnTo>
                    <a:cubicBezTo>
                      <a:pt x="14595818" y="5785238"/>
                      <a:pt x="14699594" y="5714992"/>
                      <a:pt x="14814992" y="5715000"/>
                    </a:cubicBezTo>
                    <a:lnTo>
                      <a:pt x="14997306" y="5715000"/>
                    </a:lnTo>
                    <a:cubicBezTo>
                      <a:pt x="15112704" y="5714992"/>
                      <a:pt x="15216480" y="5785238"/>
                      <a:pt x="15259351" y="5892377"/>
                    </a:cubicBezTo>
                    <a:lnTo>
                      <a:pt x="15329483" y="6067778"/>
                    </a:lnTo>
                    <a:lnTo>
                      <a:pt x="15520053" y="6512489"/>
                    </a:lnTo>
                    <a:cubicBezTo>
                      <a:pt x="15524727" y="6523394"/>
                      <a:pt x="15523607" y="6535918"/>
                      <a:pt x="15517073" y="6545821"/>
                    </a:cubicBezTo>
                    <a:cubicBezTo>
                      <a:pt x="15510537" y="6555723"/>
                      <a:pt x="15499462" y="6561677"/>
                      <a:pt x="15487597" y="6561667"/>
                    </a:cubicBezTo>
                    <a:lnTo>
                      <a:pt x="15422545" y="6561667"/>
                    </a:lnTo>
                    <a:cubicBezTo>
                      <a:pt x="15366107" y="6561661"/>
                      <a:pt x="15315101" y="6528026"/>
                      <a:pt x="15292863" y="6476153"/>
                    </a:cubicBezTo>
                    <a:lnTo>
                      <a:pt x="15138842" y="6116814"/>
                    </a:lnTo>
                    <a:cubicBezTo>
                      <a:pt x="15135595" y="6109264"/>
                      <a:pt x="15124236" y="6112439"/>
                      <a:pt x="15125365" y="6120553"/>
                    </a:cubicBezTo>
                    <a:lnTo>
                      <a:pt x="15188372" y="6561667"/>
                    </a:lnTo>
                    <a:lnTo>
                      <a:pt x="15255752" y="7370163"/>
                    </a:lnTo>
                    <a:cubicBezTo>
                      <a:pt x="15256560" y="7379984"/>
                      <a:pt x="15253222" y="7389697"/>
                      <a:pt x="15246548" y="7396948"/>
                    </a:cubicBezTo>
                    <a:cubicBezTo>
                      <a:pt x="15239874" y="7404198"/>
                      <a:pt x="15230470" y="7408327"/>
                      <a:pt x="15220615" y="7408333"/>
                    </a:cubicBezTo>
                    <a:lnTo>
                      <a:pt x="15166781" y="7408333"/>
                    </a:lnTo>
                    <a:cubicBezTo>
                      <a:pt x="15097799" y="7408342"/>
                      <a:pt x="15038922" y="7358477"/>
                      <a:pt x="15027576" y="7290435"/>
                    </a:cubicBezTo>
                    <a:lnTo>
                      <a:pt x="14913204" y="6603436"/>
                    </a:lnTo>
                    <a:cubicBezTo>
                      <a:pt x="14911863" y="6595533"/>
                      <a:pt x="14900576" y="6595533"/>
                      <a:pt x="14899235" y="6603436"/>
                    </a:cubicBezTo>
                    <a:lnTo>
                      <a:pt x="14784794" y="7290435"/>
                    </a:lnTo>
                    <a:cubicBezTo>
                      <a:pt x="14773442" y="7358504"/>
                      <a:pt x="14714525" y="7408376"/>
                      <a:pt x="14645517" y="7408333"/>
                    </a:cubicBezTo>
                    <a:lnTo>
                      <a:pt x="14591683" y="7408333"/>
                    </a:lnTo>
                    <a:cubicBezTo>
                      <a:pt x="14581828" y="7408327"/>
                      <a:pt x="14572425" y="7404198"/>
                      <a:pt x="14565750" y="7396948"/>
                    </a:cubicBezTo>
                    <a:cubicBezTo>
                      <a:pt x="14559076" y="7389697"/>
                      <a:pt x="14555738" y="7379984"/>
                      <a:pt x="14556547" y="7370163"/>
                    </a:cubicBezTo>
                    <a:lnTo>
                      <a:pt x="14623927" y="6561667"/>
                    </a:lnTo>
                    <a:lnTo>
                      <a:pt x="14686933" y="6120553"/>
                    </a:lnTo>
                    <a:moveTo>
                      <a:pt x="16493649" y="5150555"/>
                    </a:moveTo>
                    <a:cubicBezTo>
                      <a:pt x="16376749" y="5150555"/>
                      <a:pt x="16281983" y="5245322"/>
                      <a:pt x="16281983" y="5362222"/>
                    </a:cubicBezTo>
                    <a:lnTo>
                      <a:pt x="16281983" y="5432778"/>
                    </a:lnTo>
                    <a:cubicBezTo>
                      <a:pt x="16281983" y="5549678"/>
                      <a:pt x="16376749" y="5644445"/>
                      <a:pt x="16493649" y="5644445"/>
                    </a:cubicBezTo>
                    <a:cubicBezTo>
                      <a:pt x="16610549" y="5644445"/>
                      <a:pt x="16705315" y="5549678"/>
                      <a:pt x="16705315" y="5432778"/>
                    </a:cubicBezTo>
                    <a:lnTo>
                      <a:pt x="16705315" y="5362222"/>
                    </a:lnTo>
                    <a:cubicBezTo>
                      <a:pt x="16705315" y="5245322"/>
                      <a:pt x="16610549" y="5150555"/>
                      <a:pt x="16493649" y="5150555"/>
                    </a:cubicBezTo>
                    <a:moveTo>
                      <a:pt x="16274433" y="6120553"/>
                    </a:moveTo>
                    <a:cubicBezTo>
                      <a:pt x="16275633" y="6112439"/>
                      <a:pt x="16264203" y="6109264"/>
                      <a:pt x="16261028" y="6116814"/>
                    </a:cubicBezTo>
                    <a:lnTo>
                      <a:pt x="16107004" y="6476153"/>
                    </a:lnTo>
                    <a:cubicBezTo>
                      <a:pt x="16084748" y="6528074"/>
                      <a:pt x="16033672" y="6561717"/>
                      <a:pt x="15977183" y="6561667"/>
                    </a:cubicBezTo>
                    <a:lnTo>
                      <a:pt x="15912129" y="6561667"/>
                    </a:lnTo>
                    <a:cubicBezTo>
                      <a:pt x="15900265" y="6561677"/>
                      <a:pt x="15889190" y="6555723"/>
                      <a:pt x="15882655" y="6545821"/>
                    </a:cubicBezTo>
                    <a:cubicBezTo>
                      <a:pt x="15876119" y="6535918"/>
                      <a:pt x="15875000" y="6523394"/>
                      <a:pt x="15879674" y="6512489"/>
                    </a:cubicBezTo>
                    <a:lnTo>
                      <a:pt x="16070315" y="6067778"/>
                    </a:lnTo>
                    <a:lnTo>
                      <a:pt x="16140447" y="5892377"/>
                    </a:lnTo>
                    <a:cubicBezTo>
                      <a:pt x="16183318" y="5785238"/>
                      <a:pt x="16287094" y="5714992"/>
                      <a:pt x="16402492" y="5715000"/>
                    </a:cubicBezTo>
                    <a:lnTo>
                      <a:pt x="16584806" y="5715000"/>
                    </a:lnTo>
                    <a:cubicBezTo>
                      <a:pt x="16700204" y="5714992"/>
                      <a:pt x="16803980" y="5785238"/>
                      <a:pt x="16846851" y="5892377"/>
                    </a:cubicBezTo>
                    <a:lnTo>
                      <a:pt x="16916983" y="6067778"/>
                    </a:lnTo>
                    <a:lnTo>
                      <a:pt x="17107553" y="6512489"/>
                    </a:lnTo>
                    <a:cubicBezTo>
                      <a:pt x="17112227" y="6523394"/>
                      <a:pt x="17111107" y="6535918"/>
                      <a:pt x="17104573" y="6545821"/>
                    </a:cubicBezTo>
                    <a:cubicBezTo>
                      <a:pt x="17098037" y="6555723"/>
                      <a:pt x="17086962" y="6561677"/>
                      <a:pt x="17075097" y="6561667"/>
                    </a:cubicBezTo>
                    <a:lnTo>
                      <a:pt x="17010045" y="6561667"/>
                    </a:lnTo>
                    <a:cubicBezTo>
                      <a:pt x="16953607" y="6561661"/>
                      <a:pt x="16902601" y="6528026"/>
                      <a:pt x="16880363" y="6476153"/>
                    </a:cubicBezTo>
                    <a:lnTo>
                      <a:pt x="16726342" y="6116814"/>
                    </a:lnTo>
                    <a:cubicBezTo>
                      <a:pt x="16723095" y="6109264"/>
                      <a:pt x="16711736" y="6112439"/>
                      <a:pt x="16712865" y="6120553"/>
                    </a:cubicBezTo>
                    <a:lnTo>
                      <a:pt x="16775872" y="6561667"/>
                    </a:lnTo>
                    <a:lnTo>
                      <a:pt x="16843252" y="7370163"/>
                    </a:lnTo>
                    <a:cubicBezTo>
                      <a:pt x="16844060" y="7379984"/>
                      <a:pt x="16840722" y="7389697"/>
                      <a:pt x="16834048" y="7396948"/>
                    </a:cubicBezTo>
                    <a:cubicBezTo>
                      <a:pt x="16827374" y="7404198"/>
                      <a:pt x="16817970" y="7408327"/>
                      <a:pt x="16808115" y="7408333"/>
                    </a:cubicBezTo>
                    <a:lnTo>
                      <a:pt x="16754281" y="7408333"/>
                    </a:lnTo>
                    <a:cubicBezTo>
                      <a:pt x="16685299" y="7408342"/>
                      <a:pt x="16626422" y="7358477"/>
                      <a:pt x="16615076" y="7290435"/>
                    </a:cubicBezTo>
                    <a:lnTo>
                      <a:pt x="16500704" y="6603436"/>
                    </a:lnTo>
                    <a:cubicBezTo>
                      <a:pt x="16499363" y="6595533"/>
                      <a:pt x="16488076" y="6595533"/>
                      <a:pt x="16486735" y="6603436"/>
                    </a:cubicBezTo>
                    <a:lnTo>
                      <a:pt x="16372294" y="7290435"/>
                    </a:lnTo>
                    <a:cubicBezTo>
                      <a:pt x="16360942" y="7358504"/>
                      <a:pt x="16302025" y="7408376"/>
                      <a:pt x="16233017" y="7408333"/>
                    </a:cubicBezTo>
                    <a:lnTo>
                      <a:pt x="16179183" y="7408333"/>
                    </a:lnTo>
                    <a:cubicBezTo>
                      <a:pt x="16169328" y="7408327"/>
                      <a:pt x="16159925" y="7404198"/>
                      <a:pt x="16153250" y="7396948"/>
                    </a:cubicBezTo>
                    <a:cubicBezTo>
                      <a:pt x="16146576" y="7389697"/>
                      <a:pt x="16143238" y="7379984"/>
                      <a:pt x="16144047" y="7370163"/>
                    </a:cubicBezTo>
                    <a:lnTo>
                      <a:pt x="16211427" y="6561667"/>
                    </a:lnTo>
                    <a:lnTo>
                      <a:pt x="16274433" y="6120553"/>
                    </a:lnTo>
                    <a:moveTo>
                      <a:pt x="18081149" y="5150555"/>
                    </a:moveTo>
                    <a:cubicBezTo>
                      <a:pt x="17964249" y="5150555"/>
                      <a:pt x="17869483" y="5245322"/>
                      <a:pt x="17869483" y="5362222"/>
                    </a:cubicBezTo>
                    <a:lnTo>
                      <a:pt x="17869483" y="5432778"/>
                    </a:lnTo>
                    <a:cubicBezTo>
                      <a:pt x="17869483" y="5549678"/>
                      <a:pt x="17964249" y="5644445"/>
                      <a:pt x="18081149" y="5644445"/>
                    </a:cubicBezTo>
                    <a:cubicBezTo>
                      <a:pt x="18198049" y="5644445"/>
                      <a:pt x="18292815" y="5549678"/>
                      <a:pt x="18292815" y="5432778"/>
                    </a:cubicBezTo>
                    <a:lnTo>
                      <a:pt x="18292815" y="5362222"/>
                    </a:lnTo>
                    <a:cubicBezTo>
                      <a:pt x="18292815" y="5245322"/>
                      <a:pt x="18198049" y="5150555"/>
                      <a:pt x="18081149" y="5150555"/>
                    </a:cubicBezTo>
                    <a:moveTo>
                      <a:pt x="17861933" y="6120553"/>
                    </a:moveTo>
                    <a:cubicBezTo>
                      <a:pt x="17863133" y="6112439"/>
                      <a:pt x="17851703" y="6109264"/>
                      <a:pt x="17848528" y="6116814"/>
                    </a:cubicBezTo>
                    <a:lnTo>
                      <a:pt x="17694504" y="6476153"/>
                    </a:lnTo>
                    <a:cubicBezTo>
                      <a:pt x="17672248" y="6528074"/>
                      <a:pt x="17621172" y="6561717"/>
                      <a:pt x="17564683" y="6561667"/>
                    </a:cubicBezTo>
                    <a:lnTo>
                      <a:pt x="17499629" y="6561667"/>
                    </a:lnTo>
                    <a:cubicBezTo>
                      <a:pt x="17487765" y="6561677"/>
                      <a:pt x="17476690" y="6555723"/>
                      <a:pt x="17470155" y="6545821"/>
                    </a:cubicBezTo>
                    <a:cubicBezTo>
                      <a:pt x="17463619" y="6535918"/>
                      <a:pt x="17462500" y="6523394"/>
                      <a:pt x="17467174" y="6512489"/>
                    </a:cubicBezTo>
                    <a:lnTo>
                      <a:pt x="17657815" y="6067778"/>
                    </a:lnTo>
                    <a:lnTo>
                      <a:pt x="17727947" y="5892377"/>
                    </a:lnTo>
                    <a:cubicBezTo>
                      <a:pt x="17770818" y="5785238"/>
                      <a:pt x="17874594" y="5714992"/>
                      <a:pt x="17989992" y="5715000"/>
                    </a:cubicBezTo>
                    <a:lnTo>
                      <a:pt x="18172306" y="5715000"/>
                    </a:lnTo>
                    <a:cubicBezTo>
                      <a:pt x="18287704" y="5714992"/>
                      <a:pt x="18391480" y="5785238"/>
                      <a:pt x="18434351" y="5892377"/>
                    </a:cubicBezTo>
                    <a:lnTo>
                      <a:pt x="18504483" y="6067778"/>
                    </a:lnTo>
                    <a:lnTo>
                      <a:pt x="18695053" y="6512489"/>
                    </a:lnTo>
                    <a:cubicBezTo>
                      <a:pt x="18699727" y="6523394"/>
                      <a:pt x="18698607" y="6535918"/>
                      <a:pt x="18692073" y="6545821"/>
                    </a:cubicBezTo>
                    <a:cubicBezTo>
                      <a:pt x="18685537" y="6555723"/>
                      <a:pt x="18674462" y="6561677"/>
                      <a:pt x="18662597" y="6561667"/>
                    </a:cubicBezTo>
                    <a:lnTo>
                      <a:pt x="18597545" y="6561667"/>
                    </a:lnTo>
                    <a:cubicBezTo>
                      <a:pt x="18541107" y="6561661"/>
                      <a:pt x="18490101" y="6528026"/>
                      <a:pt x="18467863" y="6476153"/>
                    </a:cubicBezTo>
                    <a:lnTo>
                      <a:pt x="18313842" y="6116814"/>
                    </a:lnTo>
                    <a:cubicBezTo>
                      <a:pt x="18310595" y="6109264"/>
                      <a:pt x="18299236" y="6112439"/>
                      <a:pt x="18300365" y="6120553"/>
                    </a:cubicBezTo>
                    <a:lnTo>
                      <a:pt x="18363372" y="6561667"/>
                    </a:lnTo>
                    <a:lnTo>
                      <a:pt x="18430752" y="7370163"/>
                    </a:lnTo>
                    <a:cubicBezTo>
                      <a:pt x="18431560" y="7379984"/>
                      <a:pt x="18428222" y="7389697"/>
                      <a:pt x="18421548" y="7396948"/>
                    </a:cubicBezTo>
                    <a:cubicBezTo>
                      <a:pt x="18414874" y="7404198"/>
                      <a:pt x="18405470" y="7408327"/>
                      <a:pt x="18395615" y="7408333"/>
                    </a:cubicBezTo>
                    <a:lnTo>
                      <a:pt x="18341781" y="7408333"/>
                    </a:lnTo>
                    <a:cubicBezTo>
                      <a:pt x="18272799" y="7408342"/>
                      <a:pt x="18213922" y="7358477"/>
                      <a:pt x="18202576" y="7290435"/>
                    </a:cubicBezTo>
                    <a:lnTo>
                      <a:pt x="18088204" y="6603436"/>
                    </a:lnTo>
                    <a:cubicBezTo>
                      <a:pt x="18086863" y="6595533"/>
                      <a:pt x="18075576" y="6595533"/>
                      <a:pt x="18074235" y="6603436"/>
                    </a:cubicBezTo>
                    <a:lnTo>
                      <a:pt x="17959794" y="7290435"/>
                    </a:lnTo>
                    <a:cubicBezTo>
                      <a:pt x="17948442" y="7358504"/>
                      <a:pt x="17889525" y="7408376"/>
                      <a:pt x="17820517" y="7408333"/>
                    </a:cubicBezTo>
                    <a:lnTo>
                      <a:pt x="17766683" y="7408333"/>
                    </a:lnTo>
                    <a:cubicBezTo>
                      <a:pt x="17756828" y="7408327"/>
                      <a:pt x="17747425" y="7404198"/>
                      <a:pt x="17740750" y="7396948"/>
                    </a:cubicBezTo>
                    <a:cubicBezTo>
                      <a:pt x="17734076" y="7389697"/>
                      <a:pt x="17730738" y="7379984"/>
                      <a:pt x="17731547" y="7370163"/>
                    </a:cubicBezTo>
                    <a:lnTo>
                      <a:pt x="17798927" y="6561667"/>
                    </a:lnTo>
                    <a:lnTo>
                      <a:pt x="17861933" y="6120553"/>
                    </a:lnTo>
                    <a:moveTo>
                      <a:pt x="19668649" y="5150555"/>
                    </a:moveTo>
                    <a:cubicBezTo>
                      <a:pt x="19551749" y="5150555"/>
                      <a:pt x="19456983" y="5245322"/>
                      <a:pt x="19456983" y="5362222"/>
                    </a:cubicBezTo>
                    <a:lnTo>
                      <a:pt x="19456983" y="5432778"/>
                    </a:lnTo>
                    <a:cubicBezTo>
                      <a:pt x="19456983" y="5549678"/>
                      <a:pt x="19551749" y="5644445"/>
                      <a:pt x="19668649" y="5644445"/>
                    </a:cubicBezTo>
                    <a:cubicBezTo>
                      <a:pt x="19785549" y="5644445"/>
                      <a:pt x="19880315" y="5549678"/>
                      <a:pt x="19880315" y="5432778"/>
                    </a:cubicBezTo>
                    <a:lnTo>
                      <a:pt x="19880315" y="5362222"/>
                    </a:lnTo>
                    <a:cubicBezTo>
                      <a:pt x="19880315" y="5245322"/>
                      <a:pt x="19785549" y="5150555"/>
                      <a:pt x="19668649" y="5150555"/>
                    </a:cubicBezTo>
                    <a:moveTo>
                      <a:pt x="19449433" y="6120553"/>
                    </a:moveTo>
                    <a:cubicBezTo>
                      <a:pt x="19450633" y="6112439"/>
                      <a:pt x="19439203" y="6109264"/>
                      <a:pt x="19436028" y="6116814"/>
                    </a:cubicBezTo>
                    <a:lnTo>
                      <a:pt x="19282004" y="6476153"/>
                    </a:lnTo>
                    <a:cubicBezTo>
                      <a:pt x="19259748" y="6528074"/>
                      <a:pt x="19208672" y="6561717"/>
                      <a:pt x="19152183" y="6561667"/>
                    </a:cubicBezTo>
                    <a:lnTo>
                      <a:pt x="19087129" y="6561667"/>
                    </a:lnTo>
                    <a:cubicBezTo>
                      <a:pt x="19075265" y="6561677"/>
                      <a:pt x="19064190" y="6555723"/>
                      <a:pt x="19057655" y="6545821"/>
                    </a:cubicBezTo>
                    <a:cubicBezTo>
                      <a:pt x="19051119" y="6535918"/>
                      <a:pt x="19050000" y="6523394"/>
                      <a:pt x="19054674" y="6512489"/>
                    </a:cubicBezTo>
                    <a:lnTo>
                      <a:pt x="19245315" y="6067778"/>
                    </a:lnTo>
                    <a:lnTo>
                      <a:pt x="19315447" y="5892377"/>
                    </a:lnTo>
                    <a:cubicBezTo>
                      <a:pt x="19358318" y="5785238"/>
                      <a:pt x="19462094" y="5714992"/>
                      <a:pt x="19577492" y="5715000"/>
                    </a:cubicBezTo>
                    <a:lnTo>
                      <a:pt x="19759806" y="5715000"/>
                    </a:lnTo>
                    <a:cubicBezTo>
                      <a:pt x="19875204" y="5714992"/>
                      <a:pt x="19978980" y="5785238"/>
                      <a:pt x="20021851" y="5892377"/>
                    </a:cubicBezTo>
                    <a:lnTo>
                      <a:pt x="20091983" y="6067778"/>
                    </a:lnTo>
                    <a:lnTo>
                      <a:pt x="20282553" y="6512489"/>
                    </a:lnTo>
                    <a:cubicBezTo>
                      <a:pt x="20287227" y="6523394"/>
                      <a:pt x="20286107" y="6535918"/>
                      <a:pt x="20279573" y="6545821"/>
                    </a:cubicBezTo>
                    <a:cubicBezTo>
                      <a:pt x="20273037" y="6555723"/>
                      <a:pt x="20261962" y="6561677"/>
                      <a:pt x="20250097" y="6561667"/>
                    </a:cubicBezTo>
                    <a:lnTo>
                      <a:pt x="20185045" y="6561667"/>
                    </a:lnTo>
                    <a:cubicBezTo>
                      <a:pt x="20128607" y="6561661"/>
                      <a:pt x="20077601" y="6528026"/>
                      <a:pt x="20055363" y="6476153"/>
                    </a:cubicBezTo>
                    <a:lnTo>
                      <a:pt x="19901342" y="6116814"/>
                    </a:lnTo>
                    <a:cubicBezTo>
                      <a:pt x="19898095" y="6109264"/>
                      <a:pt x="19886736" y="6112439"/>
                      <a:pt x="19887865" y="6120553"/>
                    </a:cubicBezTo>
                    <a:lnTo>
                      <a:pt x="19950872" y="6561667"/>
                    </a:lnTo>
                    <a:lnTo>
                      <a:pt x="20018252" y="7370163"/>
                    </a:lnTo>
                    <a:cubicBezTo>
                      <a:pt x="20019060" y="7379984"/>
                      <a:pt x="20015722" y="7389697"/>
                      <a:pt x="20009048" y="7396948"/>
                    </a:cubicBezTo>
                    <a:cubicBezTo>
                      <a:pt x="20002374" y="7404198"/>
                      <a:pt x="19992970" y="7408327"/>
                      <a:pt x="19983115" y="7408333"/>
                    </a:cubicBezTo>
                    <a:lnTo>
                      <a:pt x="19929281" y="7408333"/>
                    </a:lnTo>
                    <a:cubicBezTo>
                      <a:pt x="19860299" y="7408342"/>
                      <a:pt x="19801422" y="7358477"/>
                      <a:pt x="19790076" y="7290435"/>
                    </a:cubicBezTo>
                    <a:lnTo>
                      <a:pt x="19675704" y="6603436"/>
                    </a:lnTo>
                    <a:cubicBezTo>
                      <a:pt x="19674363" y="6595533"/>
                      <a:pt x="19663076" y="6595533"/>
                      <a:pt x="19661735" y="6603436"/>
                    </a:cubicBezTo>
                    <a:lnTo>
                      <a:pt x="19547294" y="7290435"/>
                    </a:lnTo>
                    <a:cubicBezTo>
                      <a:pt x="19535942" y="7358504"/>
                      <a:pt x="19477025" y="7408376"/>
                      <a:pt x="19408017" y="7408333"/>
                    </a:cubicBezTo>
                    <a:lnTo>
                      <a:pt x="19354183" y="7408333"/>
                    </a:lnTo>
                    <a:cubicBezTo>
                      <a:pt x="19344328" y="7408327"/>
                      <a:pt x="19334925" y="7404198"/>
                      <a:pt x="19328250" y="7396948"/>
                    </a:cubicBezTo>
                    <a:cubicBezTo>
                      <a:pt x="19321576" y="7389697"/>
                      <a:pt x="19318238" y="7379984"/>
                      <a:pt x="19319047" y="7370163"/>
                    </a:cubicBezTo>
                    <a:lnTo>
                      <a:pt x="19386427" y="6561667"/>
                    </a:lnTo>
                    <a:lnTo>
                      <a:pt x="19449433" y="6120553"/>
                    </a:lnTo>
                  </a:path>
                </a:pathLst>
              </a:custGeom>
              <a:solidFill>
                <a:srgbClr val="FFFFFF"/>
              </a:solidFill>
            </p:spPr>
          </p:sp>
          <p:sp>
            <p:nvSpPr>
              <p:cNvPr id="13" name="Freeform 13"/>
              <p:cNvSpPr/>
              <p:nvPr/>
            </p:nvSpPr>
            <p:spPr>
              <a:xfrm>
                <a:off x="16351" y="7725833"/>
                <a:ext cx="17112227" cy="2257821"/>
              </a:xfrm>
              <a:custGeom>
                <a:avLst/>
                <a:gdLst/>
                <a:ahLst/>
                <a:cxnLst/>
                <a:rect l="l" t="t" r="r" b="b"/>
                <a:pathLst>
                  <a:path w="17112227" h="2257821">
                    <a:moveTo>
                      <a:pt x="618649" y="0"/>
                    </a:moveTo>
                    <a:cubicBezTo>
                      <a:pt x="501749" y="0"/>
                      <a:pt x="406982" y="94766"/>
                      <a:pt x="406982" y="211667"/>
                    </a:cubicBezTo>
                    <a:lnTo>
                      <a:pt x="406982" y="282222"/>
                    </a:lnTo>
                    <a:cubicBezTo>
                      <a:pt x="406982" y="399123"/>
                      <a:pt x="501749" y="493889"/>
                      <a:pt x="618649" y="493889"/>
                    </a:cubicBezTo>
                    <a:cubicBezTo>
                      <a:pt x="735549" y="493889"/>
                      <a:pt x="830316" y="399123"/>
                      <a:pt x="830316" y="282222"/>
                    </a:cubicBezTo>
                    <a:lnTo>
                      <a:pt x="830316" y="211667"/>
                    </a:lnTo>
                    <a:cubicBezTo>
                      <a:pt x="830316" y="94766"/>
                      <a:pt x="735549" y="0"/>
                      <a:pt x="618649" y="0"/>
                    </a:cubicBezTo>
                    <a:moveTo>
                      <a:pt x="399433" y="969998"/>
                    </a:moveTo>
                    <a:cubicBezTo>
                      <a:pt x="400632" y="961884"/>
                      <a:pt x="389202" y="958709"/>
                      <a:pt x="386027" y="966259"/>
                    </a:cubicBezTo>
                    <a:lnTo>
                      <a:pt x="232005" y="1325598"/>
                    </a:lnTo>
                    <a:cubicBezTo>
                      <a:pt x="209748" y="1377518"/>
                      <a:pt x="158672" y="1411162"/>
                      <a:pt x="102182" y="1411112"/>
                    </a:cubicBezTo>
                    <a:lnTo>
                      <a:pt x="37130" y="1411112"/>
                    </a:lnTo>
                    <a:cubicBezTo>
                      <a:pt x="25266" y="1411122"/>
                      <a:pt x="14190" y="1405168"/>
                      <a:pt x="7655" y="1395265"/>
                    </a:cubicBezTo>
                    <a:cubicBezTo>
                      <a:pt x="1120" y="1385364"/>
                      <a:pt x="0" y="1372839"/>
                      <a:pt x="4675" y="1361934"/>
                    </a:cubicBezTo>
                    <a:lnTo>
                      <a:pt x="195316" y="917222"/>
                    </a:lnTo>
                    <a:lnTo>
                      <a:pt x="265448" y="741821"/>
                    </a:lnTo>
                    <a:cubicBezTo>
                      <a:pt x="308318" y="634683"/>
                      <a:pt x="412094" y="564437"/>
                      <a:pt x="527491" y="564445"/>
                    </a:cubicBezTo>
                    <a:lnTo>
                      <a:pt x="709807" y="564445"/>
                    </a:lnTo>
                    <a:cubicBezTo>
                      <a:pt x="825204" y="564437"/>
                      <a:pt x="928980" y="634683"/>
                      <a:pt x="971850" y="741821"/>
                    </a:cubicBezTo>
                    <a:lnTo>
                      <a:pt x="1041982" y="917222"/>
                    </a:lnTo>
                    <a:lnTo>
                      <a:pt x="1232553" y="1361934"/>
                    </a:lnTo>
                    <a:cubicBezTo>
                      <a:pt x="1237228" y="1372839"/>
                      <a:pt x="1236108" y="1385364"/>
                      <a:pt x="1229572" y="1395265"/>
                    </a:cubicBezTo>
                    <a:cubicBezTo>
                      <a:pt x="1223037" y="1405168"/>
                      <a:pt x="1211962" y="1411122"/>
                      <a:pt x="1200097" y="1411112"/>
                    </a:cubicBezTo>
                    <a:lnTo>
                      <a:pt x="1135045" y="1411112"/>
                    </a:lnTo>
                    <a:cubicBezTo>
                      <a:pt x="1078607" y="1411105"/>
                      <a:pt x="1027601" y="1377471"/>
                      <a:pt x="1005364" y="1325598"/>
                    </a:cubicBezTo>
                    <a:lnTo>
                      <a:pt x="851341" y="966259"/>
                    </a:lnTo>
                    <a:cubicBezTo>
                      <a:pt x="848096" y="958709"/>
                      <a:pt x="836736" y="961884"/>
                      <a:pt x="837865" y="969998"/>
                    </a:cubicBezTo>
                    <a:lnTo>
                      <a:pt x="900871" y="1411112"/>
                    </a:lnTo>
                    <a:lnTo>
                      <a:pt x="968252" y="2219607"/>
                    </a:lnTo>
                    <a:cubicBezTo>
                      <a:pt x="969060" y="2229430"/>
                      <a:pt x="965723" y="2239142"/>
                      <a:pt x="959048" y="2246392"/>
                    </a:cubicBezTo>
                    <a:cubicBezTo>
                      <a:pt x="952374" y="2253644"/>
                      <a:pt x="942970" y="2257772"/>
                      <a:pt x="933115" y="2257778"/>
                    </a:cubicBezTo>
                    <a:lnTo>
                      <a:pt x="879281" y="2257778"/>
                    </a:lnTo>
                    <a:cubicBezTo>
                      <a:pt x="810300" y="2257786"/>
                      <a:pt x="751423" y="2207922"/>
                      <a:pt x="740075" y="2139880"/>
                    </a:cubicBezTo>
                    <a:lnTo>
                      <a:pt x="625705" y="1452880"/>
                    </a:lnTo>
                    <a:cubicBezTo>
                      <a:pt x="624364" y="1444978"/>
                      <a:pt x="613075" y="1444978"/>
                      <a:pt x="611735" y="1452880"/>
                    </a:cubicBezTo>
                    <a:lnTo>
                      <a:pt x="497293" y="2139880"/>
                    </a:lnTo>
                    <a:cubicBezTo>
                      <a:pt x="485942" y="2207948"/>
                      <a:pt x="427025" y="2257821"/>
                      <a:pt x="358017" y="2257778"/>
                    </a:cubicBezTo>
                    <a:lnTo>
                      <a:pt x="304183" y="2257778"/>
                    </a:lnTo>
                    <a:cubicBezTo>
                      <a:pt x="294328" y="2257772"/>
                      <a:pt x="284924" y="2253644"/>
                      <a:pt x="278250" y="2246392"/>
                    </a:cubicBezTo>
                    <a:cubicBezTo>
                      <a:pt x="271575" y="2239142"/>
                      <a:pt x="268238" y="2229430"/>
                      <a:pt x="269046" y="2219607"/>
                    </a:cubicBezTo>
                    <a:lnTo>
                      <a:pt x="336427" y="1411112"/>
                    </a:lnTo>
                    <a:lnTo>
                      <a:pt x="399433" y="969998"/>
                    </a:lnTo>
                    <a:moveTo>
                      <a:pt x="2206149" y="0"/>
                    </a:moveTo>
                    <a:cubicBezTo>
                      <a:pt x="2089249" y="0"/>
                      <a:pt x="1994482" y="94766"/>
                      <a:pt x="1994482" y="211667"/>
                    </a:cubicBezTo>
                    <a:lnTo>
                      <a:pt x="1994482" y="282222"/>
                    </a:lnTo>
                    <a:cubicBezTo>
                      <a:pt x="1994482" y="399123"/>
                      <a:pt x="2089249" y="493889"/>
                      <a:pt x="2206149" y="493889"/>
                    </a:cubicBezTo>
                    <a:cubicBezTo>
                      <a:pt x="2323049" y="493889"/>
                      <a:pt x="2417816" y="399123"/>
                      <a:pt x="2417816" y="282222"/>
                    </a:cubicBezTo>
                    <a:lnTo>
                      <a:pt x="2417816" y="211667"/>
                    </a:lnTo>
                    <a:cubicBezTo>
                      <a:pt x="2417816" y="94766"/>
                      <a:pt x="2323049" y="0"/>
                      <a:pt x="2206149" y="0"/>
                    </a:cubicBezTo>
                    <a:moveTo>
                      <a:pt x="1986933" y="969998"/>
                    </a:moveTo>
                    <a:cubicBezTo>
                      <a:pt x="1988132" y="961884"/>
                      <a:pt x="1976702" y="958709"/>
                      <a:pt x="1973527" y="966259"/>
                    </a:cubicBezTo>
                    <a:lnTo>
                      <a:pt x="1819505" y="1325598"/>
                    </a:lnTo>
                    <a:cubicBezTo>
                      <a:pt x="1797248" y="1377518"/>
                      <a:pt x="1746172" y="1411162"/>
                      <a:pt x="1689682" y="1411112"/>
                    </a:cubicBezTo>
                    <a:lnTo>
                      <a:pt x="1624630" y="1411112"/>
                    </a:lnTo>
                    <a:cubicBezTo>
                      <a:pt x="1612766" y="1411122"/>
                      <a:pt x="1601690" y="1405168"/>
                      <a:pt x="1595155" y="1395265"/>
                    </a:cubicBezTo>
                    <a:cubicBezTo>
                      <a:pt x="1588620" y="1385364"/>
                      <a:pt x="1587500" y="1372839"/>
                      <a:pt x="1592175" y="1361934"/>
                    </a:cubicBezTo>
                    <a:lnTo>
                      <a:pt x="1782816" y="917222"/>
                    </a:lnTo>
                    <a:lnTo>
                      <a:pt x="1852948" y="741821"/>
                    </a:lnTo>
                    <a:cubicBezTo>
                      <a:pt x="1895818" y="634683"/>
                      <a:pt x="1999595" y="564437"/>
                      <a:pt x="2114991" y="564445"/>
                    </a:cubicBezTo>
                    <a:lnTo>
                      <a:pt x="2297307" y="564445"/>
                    </a:lnTo>
                    <a:cubicBezTo>
                      <a:pt x="2412703" y="564437"/>
                      <a:pt x="2516480" y="634683"/>
                      <a:pt x="2559350" y="741821"/>
                    </a:cubicBezTo>
                    <a:lnTo>
                      <a:pt x="2629482" y="917222"/>
                    </a:lnTo>
                    <a:lnTo>
                      <a:pt x="2820053" y="1361934"/>
                    </a:lnTo>
                    <a:cubicBezTo>
                      <a:pt x="2824728" y="1372839"/>
                      <a:pt x="2823608" y="1385364"/>
                      <a:pt x="2817072" y="1395265"/>
                    </a:cubicBezTo>
                    <a:cubicBezTo>
                      <a:pt x="2810537" y="1405168"/>
                      <a:pt x="2799462" y="1411122"/>
                      <a:pt x="2787597" y="1411112"/>
                    </a:cubicBezTo>
                    <a:lnTo>
                      <a:pt x="2722545" y="1411112"/>
                    </a:lnTo>
                    <a:cubicBezTo>
                      <a:pt x="2666107" y="1411105"/>
                      <a:pt x="2615101" y="1377471"/>
                      <a:pt x="2592864" y="1325598"/>
                    </a:cubicBezTo>
                    <a:lnTo>
                      <a:pt x="2438841" y="966259"/>
                    </a:lnTo>
                    <a:cubicBezTo>
                      <a:pt x="2435596" y="958709"/>
                      <a:pt x="2424236" y="961884"/>
                      <a:pt x="2425365" y="969998"/>
                    </a:cubicBezTo>
                    <a:lnTo>
                      <a:pt x="2488371" y="1411112"/>
                    </a:lnTo>
                    <a:lnTo>
                      <a:pt x="2555752" y="2219607"/>
                    </a:lnTo>
                    <a:cubicBezTo>
                      <a:pt x="2556560" y="2229430"/>
                      <a:pt x="2553223" y="2239142"/>
                      <a:pt x="2546548" y="2246392"/>
                    </a:cubicBezTo>
                    <a:cubicBezTo>
                      <a:pt x="2539874" y="2253644"/>
                      <a:pt x="2530470" y="2257772"/>
                      <a:pt x="2520615" y="2257778"/>
                    </a:cubicBezTo>
                    <a:lnTo>
                      <a:pt x="2466781" y="2257778"/>
                    </a:lnTo>
                    <a:cubicBezTo>
                      <a:pt x="2397800" y="2257786"/>
                      <a:pt x="2338923" y="2207922"/>
                      <a:pt x="2327575" y="2139880"/>
                    </a:cubicBezTo>
                    <a:lnTo>
                      <a:pt x="2213205" y="1452880"/>
                    </a:lnTo>
                    <a:cubicBezTo>
                      <a:pt x="2211864" y="1444978"/>
                      <a:pt x="2200575" y="1444978"/>
                      <a:pt x="2199234" y="1452880"/>
                    </a:cubicBezTo>
                    <a:lnTo>
                      <a:pt x="2084793" y="2139880"/>
                    </a:lnTo>
                    <a:cubicBezTo>
                      <a:pt x="2073442" y="2207948"/>
                      <a:pt x="2014525" y="2257821"/>
                      <a:pt x="1945517" y="2257778"/>
                    </a:cubicBezTo>
                    <a:lnTo>
                      <a:pt x="1891683" y="2257778"/>
                    </a:lnTo>
                    <a:cubicBezTo>
                      <a:pt x="1881828" y="2257772"/>
                      <a:pt x="1872424" y="2253644"/>
                      <a:pt x="1865750" y="2246392"/>
                    </a:cubicBezTo>
                    <a:cubicBezTo>
                      <a:pt x="1859075" y="2239142"/>
                      <a:pt x="1855738" y="2229430"/>
                      <a:pt x="1856546" y="2219607"/>
                    </a:cubicBezTo>
                    <a:lnTo>
                      <a:pt x="1923927" y="1411112"/>
                    </a:lnTo>
                    <a:lnTo>
                      <a:pt x="1986933" y="969998"/>
                    </a:lnTo>
                    <a:moveTo>
                      <a:pt x="3793649" y="0"/>
                    </a:moveTo>
                    <a:cubicBezTo>
                      <a:pt x="3676749" y="0"/>
                      <a:pt x="3581982" y="94766"/>
                      <a:pt x="3581982" y="211667"/>
                    </a:cubicBezTo>
                    <a:lnTo>
                      <a:pt x="3581982" y="282222"/>
                    </a:lnTo>
                    <a:cubicBezTo>
                      <a:pt x="3581982" y="399123"/>
                      <a:pt x="3676749" y="493889"/>
                      <a:pt x="3793649" y="493889"/>
                    </a:cubicBezTo>
                    <a:cubicBezTo>
                      <a:pt x="3910549" y="493889"/>
                      <a:pt x="4005316" y="399123"/>
                      <a:pt x="4005316" y="282222"/>
                    </a:cubicBezTo>
                    <a:lnTo>
                      <a:pt x="4005316" y="211667"/>
                    </a:lnTo>
                    <a:cubicBezTo>
                      <a:pt x="4005316" y="94766"/>
                      <a:pt x="3910549" y="0"/>
                      <a:pt x="3793649" y="0"/>
                    </a:cubicBezTo>
                    <a:moveTo>
                      <a:pt x="3574433" y="969998"/>
                    </a:moveTo>
                    <a:cubicBezTo>
                      <a:pt x="3575632" y="961884"/>
                      <a:pt x="3564202" y="958709"/>
                      <a:pt x="3561027" y="966259"/>
                    </a:cubicBezTo>
                    <a:lnTo>
                      <a:pt x="3407004" y="1325598"/>
                    </a:lnTo>
                    <a:cubicBezTo>
                      <a:pt x="3384748" y="1377518"/>
                      <a:pt x="3333672" y="1411162"/>
                      <a:pt x="3277182" y="1411112"/>
                    </a:cubicBezTo>
                    <a:lnTo>
                      <a:pt x="3212130" y="1411112"/>
                    </a:lnTo>
                    <a:cubicBezTo>
                      <a:pt x="3200266" y="1411122"/>
                      <a:pt x="3189190" y="1405168"/>
                      <a:pt x="3182655" y="1395265"/>
                    </a:cubicBezTo>
                    <a:cubicBezTo>
                      <a:pt x="3176120" y="1385364"/>
                      <a:pt x="3175000" y="1372839"/>
                      <a:pt x="3179675" y="1361934"/>
                    </a:cubicBezTo>
                    <a:lnTo>
                      <a:pt x="3370316" y="917222"/>
                    </a:lnTo>
                    <a:lnTo>
                      <a:pt x="3440448" y="741821"/>
                    </a:lnTo>
                    <a:cubicBezTo>
                      <a:pt x="3483318" y="634683"/>
                      <a:pt x="3587095" y="564437"/>
                      <a:pt x="3702491" y="564445"/>
                    </a:cubicBezTo>
                    <a:lnTo>
                      <a:pt x="3884807" y="564445"/>
                    </a:lnTo>
                    <a:cubicBezTo>
                      <a:pt x="4000203" y="564437"/>
                      <a:pt x="4103980" y="634683"/>
                      <a:pt x="4146850" y="741821"/>
                    </a:cubicBezTo>
                    <a:lnTo>
                      <a:pt x="4216982" y="917222"/>
                    </a:lnTo>
                    <a:lnTo>
                      <a:pt x="4407553" y="1361934"/>
                    </a:lnTo>
                    <a:cubicBezTo>
                      <a:pt x="4412228" y="1372839"/>
                      <a:pt x="4411107" y="1385364"/>
                      <a:pt x="4404572" y="1395265"/>
                    </a:cubicBezTo>
                    <a:cubicBezTo>
                      <a:pt x="4398037" y="1405168"/>
                      <a:pt x="4386962" y="1411122"/>
                      <a:pt x="4375097" y="1411112"/>
                    </a:cubicBezTo>
                    <a:lnTo>
                      <a:pt x="4310045" y="1411112"/>
                    </a:lnTo>
                    <a:cubicBezTo>
                      <a:pt x="4253607" y="1411105"/>
                      <a:pt x="4202601" y="1377471"/>
                      <a:pt x="4180364" y="1325598"/>
                    </a:cubicBezTo>
                    <a:lnTo>
                      <a:pt x="4026341" y="966259"/>
                    </a:lnTo>
                    <a:cubicBezTo>
                      <a:pt x="4023096" y="958709"/>
                      <a:pt x="4011736" y="961884"/>
                      <a:pt x="4012865" y="969998"/>
                    </a:cubicBezTo>
                    <a:lnTo>
                      <a:pt x="4075871" y="1411112"/>
                    </a:lnTo>
                    <a:lnTo>
                      <a:pt x="4143252" y="2219607"/>
                    </a:lnTo>
                    <a:cubicBezTo>
                      <a:pt x="4144060" y="2229430"/>
                      <a:pt x="4140723" y="2239142"/>
                      <a:pt x="4134048" y="2246392"/>
                    </a:cubicBezTo>
                    <a:cubicBezTo>
                      <a:pt x="4127374" y="2253644"/>
                      <a:pt x="4117970" y="2257772"/>
                      <a:pt x="4108115" y="2257778"/>
                    </a:cubicBezTo>
                    <a:lnTo>
                      <a:pt x="4054281" y="2257778"/>
                    </a:lnTo>
                    <a:cubicBezTo>
                      <a:pt x="3985299" y="2257786"/>
                      <a:pt x="3926423" y="2207922"/>
                      <a:pt x="3915075" y="2139880"/>
                    </a:cubicBezTo>
                    <a:lnTo>
                      <a:pt x="3800704" y="1452880"/>
                    </a:lnTo>
                    <a:cubicBezTo>
                      <a:pt x="3799364" y="1444978"/>
                      <a:pt x="3788075" y="1444978"/>
                      <a:pt x="3786735" y="1452880"/>
                    </a:cubicBezTo>
                    <a:lnTo>
                      <a:pt x="3672294" y="2139880"/>
                    </a:lnTo>
                    <a:cubicBezTo>
                      <a:pt x="3660942" y="2207948"/>
                      <a:pt x="3602025" y="2257821"/>
                      <a:pt x="3533017" y="2257778"/>
                    </a:cubicBezTo>
                    <a:lnTo>
                      <a:pt x="3479183" y="2257778"/>
                    </a:lnTo>
                    <a:cubicBezTo>
                      <a:pt x="3469328" y="2257772"/>
                      <a:pt x="3459924" y="2253644"/>
                      <a:pt x="3453250" y="2246392"/>
                    </a:cubicBezTo>
                    <a:cubicBezTo>
                      <a:pt x="3446575" y="2239142"/>
                      <a:pt x="3443238" y="2229430"/>
                      <a:pt x="3444046" y="2219607"/>
                    </a:cubicBezTo>
                    <a:lnTo>
                      <a:pt x="3511427" y="1411112"/>
                    </a:lnTo>
                    <a:lnTo>
                      <a:pt x="3574433" y="969998"/>
                    </a:lnTo>
                    <a:moveTo>
                      <a:pt x="5381149" y="0"/>
                    </a:moveTo>
                    <a:cubicBezTo>
                      <a:pt x="5264249" y="0"/>
                      <a:pt x="5169482" y="94766"/>
                      <a:pt x="5169482" y="211667"/>
                    </a:cubicBezTo>
                    <a:lnTo>
                      <a:pt x="5169482" y="282222"/>
                    </a:lnTo>
                    <a:cubicBezTo>
                      <a:pt x="5169482" y="399123"/>
                      <a:pt x="5264249" y="493889"/>
                      <a:pt x="5381149" y="493889"/>
                    </a:cubicBezTo>
                    <a:cubicBezTo>
                      <a:pt x="5498049" y="493889"/>
                      <a:pt x="5592816" y="399123"/>
                      <a:pt x="5592816" y="282222"/>
                    </a:cubicBezTo>
                    <a:lnTo>
                      <a:pt x="5592816" y="211667"/>
                    </a:lnTo>
                    <a:cubicBezTo>
                      <a:pt x="5592816" y="94766"/>
                      <a:pt x="5498049" y="0"/>
                      <a:pt x="5381149" y="0"/>
                    </a:cubicBezTo>
                    <a:moveTo>
                      <a:pt x="5161933" y="969998"/>
                    </a:moveTo>
                    <a:cubicBezTo>
                      <a:pt x="5163132" y="961884"/>
                      <a:pt x="5151702" y="958709"/>
                      <a:pt x="5148527" y="966259"/>
                    </a:cubicBezTo>
                    <a:lnTo>
                      <a:pt x="4994504" y="1325598"/>
                    </a:lnTo>
                    <a:cubicBezTo>
                      <a:pt x="4972248" y="1377518"/>
                      <a:pt x="4921172" y="1411162"/>
                      <a:pt x="4864682" y="1411112"/>
                    </a:cubicBezTo>
                    <a:lnTo>
                      <a:pt x="4799630" y="1411112"/>
                    </a:lnTo>
                    <a:cubicBezTo>
                      <a:pt x="4787765" y="1411122"/>
                      <a:pt x="4776691" y="1405168"/>
                      <a:pt x="4770155" y="1395265"/>
                    </a:cubicBezTo>
                    <a:cubicBezTo>
                      <a:pt x="4763620" y="1385364"/>
                      <a:pt x="4762500" y="1372839"/>
                      <a:pt x="4767174" y="1361934"/>
                    </a:cubicBezTo>
                    <a:lnTo>
                      <a:pt x="4957816" y="917222"/>
                    </a:lnTo>
                    <a:lnTo>
                      <a:pt x="5027948" y="741821"/>
                    </a:lnTo>
                    <a:cubicBezTo>
                      <a:pt x="5070818" y="634683"/>
                      <a:pt x="5174595" y="564437"/>
                      <a:pt x="5289991" y="564445"/>
                    </a:cubicBezTo>
                    <a:lnTo>
                      <a:pt x="5472307" y="564445"/>
                    </a:lnTo>
                    <a:cubicBezTo>
                      <a:pt x="5587703" y="564437"/>
                      <a:pt x="5691480" y="634683"/>
                      <a:pt x="5734350" y="741821"/>
                    </a:cubicBezTo>
                    <a:lnTo>
                      <a:pt x="5804482" y="917222"/>
                    </a:lnTo>
                    <a:lnTo>
                      <a:pt x="5995053" y="1361934"/>
                    </a:lnTo>
                    <a:cubicBezTo>
                      <a:pt x="5999728" y="1372839"/>
                      <a:pt x="5998607" y="1385364"/>
                      <a:pt x="5992072" y="1395265"/>
                    </a:cubicBezTo>
                    <a:cubicBezTo>
                      <a:pt x="5985537" y="1405168"/>
                      <a:pt x="5974462" y="1411122"/>
                      <a:pt x="5962597" y="1411112"/>
                    </a:cubicBezTo>
                    <a:lnTo>
                      <a:pt x="5897545" y="1411112"/>
                    </a:lnTo>
                    <a:cubicBezTo>
                      <a:pt x="5841107" y="1411105"/>
                      <a:pt x="5790101" y="1377471"/>
                      <a:pt x="5767864" y="1325598"/>
                    </a:cubicBezTo>
                    <a:lnTo>
                      <a:pt x="5613841" y="966259"/>
                    </a:lnTo>
                    <a:cubicBezTo>
                      <a:pt x="5610596" y="958709"/>
                      <a:pt x="5599236" y="961884"/>
                      <a:pt x="5600365" y="969998"/>
                    </a:cubicBezTo>
                    <a:lnTo>
                      <a:pt x="5663371" y="1411112"/>
                    </a:lnTo>
                    <a:lnTo>
                      <a:pt x="5730752" y="2219607"/>
                    </a:lnTo>
                    <a:cubicBezTo>
                      <a:pt x="5731560" y="2229430"/>
                      <a:pt x="5728223" y="2239142"/>
                      <a:pt x="5721548" y="2246392"/>
                    </a:cubicBezTo>
                    <a:cubicBezTo>
                      <a:pt x="5714874" y="2253644"/>
                      <a:pt x="5705470" y="2257772"/>
                      <a:pt x="5695615" y="2257778"/>
                    </a:cubicBezTo>
                    <a:lnTo>
                      <a:pt x="5641781" y="2257778"/>
                    </a:lnTo>
                    <a:cubicBezTo>
                      <a:pt x="5572799" y="2257786"/>
                      <a:pt x="5513923" y="2207922"/>
                      <a:pt x="5502575" y="2139880"/>
                    </a:cubicBezTo>
                    <a:lnTo>
                      <a:pt x="5388204" y="1452880"/>
                    </a:lnTo>
                    <a:cubicBezTo>
                      <a:pt x="5386864" y="1444978"/>
                      <a:pt x="5375575" y="1444978"/>
                      <a:pt x="5374235" y="1452880"/>
                    </a:cubicBezTo>
                    <a:lnTo>
                      <a:pt x="5259794" y="2139880"/>
                    </a:lnTo>
                    <a:cubicBezTo>
                      <a:pt x="5248442" y="2207948"/>
                      <a:pt x="5189525" y="2257821"/>
                      <a:pt x="5120517" y="2257778"/>
                    </a:cubicBezTo>
                    <a:lnTo>
                      <a:pt x="5066683" y="2257778"/>
                    </a:lnTo>
                    <a:cubicBezTo>
                      <a:pt x="5056828" y="2257772"/>
                      <a:pt x="5047424" y="2253644"/>
                      <a:pt x="5040750" y="2246392"/>
                    </a:cubicBezTo>
                    <a:cubicBezTo>
                      <a:pt x="5034075" y="2239142"/>
                      <a:pt x="5030738" y="2229430"/>
                      <a:pt x="5031546" y="2219607"/>
                    </a:cubicBezTo>
                    <a:lnTo>
                      <a:pt x="5098927" y="1411112"/>
                    </a:lnTo>
                    <a:lnTo>
                      <a:pt x="5161933" y="969998"/>
                    </a:lnTo>
                    <a:moveTo>
                      <a:pt x="6968649" y="0"/>
                    </a:moveTo>
                    <a:cubicBezTo>
                      <a:pt x="6851748" y="0"/>
                      <a:pt x="6756982" y="94766"/>
                      <a:pt x="6756982" y="211667"/>
                    </a:cubicBezTo>
                    <a:lnTo>
                      <a:pt x="6756982" y="282222"/>
                    </a:lnTo>
                    <a:cubicBezTo>
                      <a:pt x="6756982" y="399123"/>
                      <a:pt x="6851748" y="493889"/>
                      <a:pt x="6968649" y="493889"/>
                    </a:cubicBezTo>
                    <a:cubicBezTo>
                      <a:pt x="7085550" y="493889"/>
                      <a:pt x="7180316" y="399123"/>
                      <a:pt x="7180316" y="282222"/>
                    </a:cubicBezTo>
                    <a:lnTo>
                      <a:pt x="7180316" y="211667"/>
                    </a:lnTo>
                    <a:cubicBezTo>
                      <a:pt x="7180316" y="94766"/>
                      <a:pt x="7085550" y="0"/>
                      <a:pt x="6968649" y="0"/>
                    </a:cubicBezTo>
                    <a:moveTo>
                      <a:pt x="6749433" y="969998"/>
                    </a:moveTo>
                    <a:cubicBezTo>
                      <a:pt x="6750632" y="961884"/>
                      <a:pt x="6739203" y="958709"/>
                      <a:pt x="6736028" y="966259"/>
                    </a:cubicBezTo>
                    <a:lnTo>
                      <a:pt x="6582004" y="1325598"/>
                    </a:lnTo>
                    <a:cubicBezTo>
                      <a:pt x="6559748" y="1377518"/>
                      <a:pt x="6508672" y="1411162"/>
                      <a:pt x="6452182" y="1411112"/>
                    </a:cubicBezTo>
                    <a:lnTo>
                      <a:pt x="6387130" y="1411112"/>
                    </a:lnTo>
                    <a:cubicBezTo>
                      <a:pt x="6375265" y="1411122"/>
                      <a:pt x="6364191" y="1405168"/>
                      <a:pt x="6357655" y="1395265"/>
                    </a:cubicBezTo>
                    <a:cubicBezTo>
                      <a:pt x="6351120" y="1385364"/>
                      <a:pt x="6350000" y="1372839"/>
                      <a:pt x="6354674" y="1361934"/>
                    </a:cubicBezTo>
                    <a:lnTo>
                      <a:pt x="6545316" y="917222"/>
                    </a:lnTo>
                    <a:lnTo>
                      <a:pt x="6615448" y="741821"/>
                    </a:lnTo>
                    <a:cubicBezTo>
                      <a:pt x="6658318" y="634683"/>
                      <a:pt x="6762094" y="564437"/>
                      <a:pt x="6877491" y="564445"/>
                    </a:cubicBezTo>
                    <a:lnTo>
                      <a:pt x="7059807" y="564445"/>
                    </a:lnTo>
                    <a:cubicBezTo>
                      <a:pt x="7175204" y="564437"/>
                      <a:pt x="7278980" y="634683"/>
                      <a:pt x="7321850" y="741821"/>
                    </a:cubicBezTo>
                    <a:lnTo>
                      <a:pt x="7391982" y="917222"/>
                    </a:lnTo>
                    <a:lnTo>
                      <a:pt x="7582553" y="1361934"/>
                    </a:lnTo>
                    <a:cubicBezTo>
                      <a:pt x="7587228" y="1372839"/>
                      <a:pt x="7586107" y="1385364"/>
                      <a:pt x="7579572" y="1395265"/>
                    </a:cubicBezTo>
                    <a:cubicBezTo>
                      <a:pt x="7573037" y="1405168"/>
                      <a:pt x="7561962" y="1411122"/>
                      <a:pt x="7550097" y="1411112"/>
                    </a:cubicBezTo>
                    <a:lnTo>
                      <a:pt x="7485045" y="1411112"/>
                    </a:lnTo>
                    <a:cubicBezTo>
                      <a:pt x="7428607" y="1411105"/>
                      <a:pt x="7377601" y="1377471"/>
                      <a:pt x="7355364" y="1325598"/>
                    </a:cubicBezTo>
                    <a:lnTo>
                      <a:pt x="7201341" y="966259"/>
                    </a:lnTo>
                    <a:cubicBezTo>
                      <a:pt x="7198095" y="958709"/>
                      <a:pt x="7186736" y="961884"/>
                      <a:pt x="7187865" y="969998"/>
                    </a:cubicBezTo>
                    <a:lnTo>
                      <a:pt x="7250871" y="1411112"/>
                    </a:lnTo>
                    <a:lnTo>
                      <a:pt x="7318252" y="2219607"/>
                    </a:lnTo>
                    <a:cubicBezTo>
                      <a:pt x="7319060" y="2229430"/>
                      <a:pt x="7315722" y="2239142"/>
                      <a:pt x="7309048" y="2246392"/>
                    </a:cubicBezTo>
                    <a:cubicBezTo>
                      <a:pt x="7302374" y="2253644"/>
                      <a:pt x="7292970" y="2257772"/>
                      <a:pt x="7283115" y="2257778"/>
                    </a:cubicBezTo>
                    <a:lnTo>
                      <a:pt x="7229281" y="2257778"/>
                    </a:lnTo>
                    <a:cubicBezTo>
                      <a:pt x="7160299" y="2257786"/>
                      <a:pt x="7101422" y="2207922"/>
                      <a:pt x="7090075" y="2139880"/>
                    </a:cubicBezTo>
                    <a:lnTo>
                      <a:pt x="6975704" y="1452880"/>
                    </a:lnTo>
                    <a:cubicBezTo>
                      <a:pt x="6974364" y="1444978"/>
                      <a:pt x="6963075" y="1444978"/>
                      <a:pt x="6961735" y="1452880"/>
                    </a:cubicBezTo>
                    <a:lnTo>
                      <a:pt x="6847294" y="2139880"/>
                    </a:lnTo>
                    <a:cubicBezTo>
                      <a:pt x="6835942" y="2207948"/>
                      <a:pt x="6777025" y="2257821"/>
                      <a:pt x="6708017" y="2257778"/>
                    </a:cubicBezTo>
                    <a:lnTo>
                      <a:pt x="6654183" y="2257778"/>
                    </a:lnTo>
                    <a:cubicBezTo>
                      <a:pt x="6644328" y="2257772"/>
                      <a:pt x="6634924" y="2253644"/>
                      <a:pt x="6628250" y="2246392"/>
                    </a:cubicBezTo>
                    <a:cubicBezTo>
                      <a:pt x="6621576" y="2239142"/>
                      <a:pt x="6618238" y="2229430"/>
                      <a:pt x="6619046" y="2219607"/>
                    </a:cubicBezTo>
                    <a:lnTo>
                      <a:pt x="6686427" y="1411112"/>
                    </a:lnTo>
                    <a:lnTo>
                      <a:pt x="6749433" y="969998"/>
                    </a:lnTo>
                    <a:moveTo>
                      <a:pt x="8556149" y="0"/>
                    </a:moveTo>
                    <a:cubicBezTo>
                      <a:pt x="8439248" y="0"/>
                      <a:pt x="8344482" y="94766"/>
                      <a:pt x="8344482" y="211667"/>
                    </a:cubicBezTo>
                    <a:lnTo>
                      <a:pt x="8344482" y="282222"/>
                    </a:lnTo>
                    <a:cubicBezTo>
                      <a:pt x="8344482" y="399123"/>
                      <a:pt x="8439248" y="493889"/>
                      <a:pt x="8556149" y="493889"/>
                    </a:cubicBezTo>
                    <a:cubicBezTo>
                      <a:pt x="8673050" y="493889"/>
                      <a:pt x="8767816" y="399123"/>
                      <a:pt x="8767816" y="282222"/>
                    </a:cubicBezTo>
                    <a:lnTo>
                      <a:pt x="8767816" y="211667"/>
                    </a:lnTo>
                    <a:cubicBezTo>
                      <a:pt x="8767816" y="94766"/>
                      <a:pt x="8673050" y="0"/>
                      <a:pt x="8556149" y="0"/>
                    </a:cubicBezTo>
                    <a:moveTo>
                      <a:pt x="8336933" y="969998"/>
                    </a:moveTo>
                    <a:cubicBezTo>
                      <a:pt x="8338132" y="961884"/>
                      <a:pt x="8326703" y="958709"/>
                      <a:pt x="8323528" y="966259"/>
                    </a:cubicBezTo>
                    <a:lnTo>
                      <a:pt x="8169504" y="1325598"/>
                    </a:lnTo>
                    <a:cubicBezTo>
                      <a:pt x="8147248" y="1377518"/>
                      <a:pt x="8096172" y="1411162"/>
                      <a:pt x="8039682" y="1411112"/>
                    </a:cubicBezTo>
                    <a:lnTo>
                      <a:pt x="7974630" y="1411112"/>
                    </a:lnTo>
                    <a:cubicBezTo>
                      <a:pt x="7962766" y="1411122"/>
                      <a:pt x="7951691" y="1405168"/>
                      <a:pt x="7945155" y="1395265"/>
                    </a:cubicBezTo>
                    <a:cubicBezTo>
                      <a:pt x="7938620" y="1385364"/>
                      <a:pt x="7937500" y="1372839"/>
                      <a:pt x="7942175" y="1361934"/>
                    </a:cubicBezTo>
                    <a:lnTo>
                      <a:pt x="8132816" y="917222"/>
                    </a:lnTo>
                    <a:lnTo>
                      <a:pt x="8202948" y="741821"/>
                    </a:lnTo>
                    <a:cubicBezTo>
                      <a:pt x="8245818" y="634683"/>
                      <a:pt x="8349594" y="564437"/>
                      <a:pt x="8464991" y="564445"/>
                    </a:cubicBezTo>
                    <a:lnTo>
                      <a:pt x="8647307" y="564445"/>
                    </a:lnTo>
                    <a:cubicBezTo>
                      <a:pt x="8762704" y="564437"/>
                      <a:pt x="8866480" y="634683"/>
                      <a:pt x="8909350" y="741821"/>
                    </a:cubicBezTo>
                    <a:lnTo>
                      <a:pt x="8979482" y="917222"/>
                    </a:lnTo>
                    <a:lnTo>
                      <a:pt x="9170053" y="1361934"/>
                    </a:lnTo>
                    <a:cubicBezTo>
                      <a:pt x="9174728" y="1372839"/>
                      <a:pt x="9173607" y="1385364"/>
                      <a:pt x="9167072" y="1395265"/>
                    </a:cubicBezTo>
                    <a:cubicBezTo>
                      <a:pt x="9160537" y="1405168"/>
                      <a:pt x="9149462" y="1411122"/>
                      <a:pt x="9137597" y="1411112"/>
                    </a:cubicBezTo>
                    <a:lnTo>
                      <a:pt x="9072545" y="1411112"/>
                    </a:lnTo>
                    <a:cubicBezTo>
                      <a:pt x="9016107" y="1411105"/>
                      <a:pt x="8965101" y="1377471"/>
                      <a:pt x="8942864" y="1325598"/>
                    </a:cubicBezTo>
                    <a:lnTo>
                      <a:pt x="8788841" y="966259"/>
                    </a:lnTo>
                    <a:cubicBezTo>
                      <a:pt x="8785595" y="958709"/>
                      <a:pt x="8774236" y="961884"/>
                      <a:pt x="8775365" y="969998"/>
                    </a:cubicBezTo>
                    <a:lnTo>
                      <a:pt x="8838371" y="1411112"/>
                    </a:lnTo>
                    <a:lnTo>
                      <a:pt x="8905752" y="2219607"/>
                    </a:lnTo>
                    <a:cubicBezTo>
                      <a:pt x="8906560" y="2229430"/>
                      <a:pt x="8903222" y="2239142"/>
                      <a:pt x="8896548" y="2246392"/>
                    </a:cubicBezTo>
                    <a:cubicBezTo>
                      <a:pt x="8889874" y="2253644"/>
                      <a:pt x="8880470" y="2257772"/>
                      <a:pt x="8870615" y="2257778"/>
                    </a:cubicBezTo>
                    <a:lnTo>
                      <a:pt x="8816781" y="2257778"/>
                    </a:lnTo>
                    <a:cubicBezTo>
                      <a:pt x="8747799" y="2257786"/>
                      <a:pt x="8688922" y="2207922"/>
                      <a:pt x="8677575" y="2139880"/>
                    </a:cubicBezTo>
                    <a:lnTo>
                      <a:pt x="8563204" y="1452880"/>
                    </a:lnTo>
                    <a:cubicBezTo>
                      <a:pt x="8561864" y="1444978"/>
                      <a:pt x="8550575" y="1444978"/>
                      <a:pt x="8549235" y="1452880"/>
                    </a:cubicBezTo>
                    <a:lnTo>
                      <a:pt x="8434794" y="2139880"/>
                    </a:lnTo>
                    <a:cubicBezTo>
                      <a:pt x="8423442" y="2207948"/>
                      <a:pt x="8364525" y="2257821"/>
                      <a:pt x="8295517" y="2257778"/>
                    </a:cubicBezTo>
                    <a:lnTo>
                      <a:pt x="8241683" y="2257778"/>
                    </a:lnTo>
                    <a:cubicBezTo>
                      <a:pt x="8231828" y="2257772"/>
                      <a:pt x="8222424" y="2253644"/>
                      <a:pt x="8215750" y="2246392"/>
                    </a:cubicBezTo>
                    <a:cubicBezTo>
                      <a:pt x="8209076" y="2239142"/>
                      <a:pt x="8205738" y="2229430"/>
                      <a:pt x="8206546" y="2219607"/>
                    </a:cubicBezTo>
                    <a:lnTo>
                      <a:pt x="8273927" y="1411112"/>
                    </a:lnTo>
                    <a:lnTo>
                      <a:pt x="8336933" y="969998"/>
                    </a:lnTo>
                    <a:moveTo>
                      <a:pt x="10143649" y="0"/>
                    </a:moveTo>
                    <a:cubicBezTo>
                      <a:pt x="10026748" y="0"/>
                      <a:pt x="9931982" y="94766"/>
                      <a:pt x="9931982" y="211667"/>
                    </a:cubicBezTo>
                    <a:lnTo>
                      <a:pt x="9931982" y="282222"/>
                    </a:lnTo>
                    <a:cubicBezTo>
                      <a:pt x="9931982" y="399123"/>
                      <a:pt x="10026748" y="493889"/>
                      <a:pt x="10143649" y="493889"/>
                    </a:cubicBezTo>
                    <a:cubicBezTo>
                      <a:pt x="10260550" y="493889"/>
                      <a:pt x="10355316" y="399123"/>
                      <a:pt x="10355316" y="282222"/>
                    </a:cubicBezTo>
                    <a:lnTo>
                      <a:pt x="10355316" y="211667"/>
                    </a:lnTo>
                    <a:cubicBezTo>
                      <a:pt x="10355316" y="94766"/>
                      <a:pt x="10260550" y="0"/>
                      <a:pt x="10143649" y="0"/>
                    </a:cubicBezTo>
                    <a:moveTo>
                      <a:pt x="9924433" y="969998"/>
                    </a:moveTo>
                    <a:cubicBezTo>
                      <a:pt x="9925632" y="961884"/>
                      <a:pt x="9914203" y="958709"/>
                      <a:pt x="9911028" y="966259"/>
                    </a:cubicBezTo>
                    <a:lnTo>
                      <a:pt x="9757004" y="1325598"/>
                    </a:lnTo>
                    <a:cubicBezTo>
                      <a:pt x="9734748" y="1377518"/>
                      <a:pt x="9683672" y="1411162"/>
                      <a:pt x="9627182" y="1411112"/>
                    </a:cubicBezTo>
                    <a:lnTo>
                      <a:pt x="9562130" y="1411112"/>
                    </a:lnTo>
                    <a:cubicBezTo>
                      <a:pt x="9550266" y="1411122"/>
                      <a:pt x="9539191" y="1405168"/>
                      <a:pt x="9532655" y="1395265"/>
                    </a:cubicBezTo>
                    <a:cubicBezTo>
                      <a:pt x="9526120" y="1385364"/>
                      <a:pt x="9525000" y="1372839"/>
                      <a:pt x="9529675" y="1361934"/>
                    </a:cubicBezTo>
                    <a:lnTo>
                      <a:pt x="9720316" y="917222"/>
                    </a:lnTo>
                    <a:lnTo>
                      <a:pt x="9790448" y="741821"/>
                    </a:lnTo>
                    <a:cubicBezTo>
                      <a:pt x="9833318" y="634683"/>
                      <a:pt x="9937094" y="564437"/>
                      <a:pt x="10052491" y="564445"/>
                    </a:cubicBezTo>
                    <a:lnTo>
                      <a:pt x="10234807" y="564445"/>
                    </a:lnTo>
                    <a:cubicBezTo>
                      <a:pt x="10350204" y="564437"/>
                      <a:pt x="10453980" y="634683"/>
                      <a:pt x="10496850" y="741821"/>
                    </a:cubicBezTo>
                    <a:lnTo>
                      <a:pt x="10566982" y="917222"/>
                    </a:lnTo>
                    <a:lnTo>
                      <a:pt x="10757553" y="1361934"/>
                    </a:lnTo>
                    <a:cubicBezTo>
                      <a:pt x="10762228" y="1372839"/>
                      <a:pt x="10761107" y="1385364"/>
                      <a:pt x="10754572" y="1395265"/>
                    </a:cubicBezTo>
                    <a:cubicBezTo>
                      <a:pt x="10748037" y="1405168"/>
                      <a:pt x="10736962" y="1411122"/>
                      <a:pt x="10725097" y="1411112"/>
                    </a:cubicBezTo>
                    <a:lnTo>
                      <a:pt x="10660045" y="1411112"/>
                    </a:lnTo>
                    <a:cubicBezTo>
                      <a:pt x="10603607" y="1411105"/>
                      <a:pt x="10552601" y="1377471"/>
                      <a:pt x="10530364" y="1325598"/>
                    </a:cubicBezTo>
                    <a:lnTo>
                      <a:pt x="10376341" y="966259"/>
                    </a:lnTo>
                    <a:cubicBezTo>
                      <a:pt x="10373095" y="958709"/>
                      <a:pt x="10361736" y="961884"/>
                      <a:pt x="10362865" y="969998"/>
                    </a:cubicBezTo>
                    <a:lnTo>
                      <a:pt x="10425871" y="1411112"/>
                    </a:lnTo>
                    <a:lnTo>
                      <a:pt x="10493252" y="2219607"/>
                    </a:lnTo>
                    <a:cubicBezTo>
                      <a:pt x="10494060" y="2229430"/>
                      <a:pt x="10490722" y="2239142"/>
                      <a:pt x="10484048" y="2246392"/>
                    </a:cubicBezTo>
                    <a:cubicBezTo>
                      <a:pt x="10477374" y="2253644"/>
                      <a:pt x="10467970" y="2257772"/>
                      <a:pt x="10458115" y="2257778"/>
                    </a:cubicBezTo>
                    <a:lnTo>
                      <a:pt x="10404281" y="2257778"/>
                    </a:lnTo>
                    <a:cubicBezTo>
                      <a:pt x="10335299" y="2257786"/>
                      <a:pt x="10276422" y="2207922"/>
                      <a:pt x="10265075" y="2139880"/>
                    </a:cubicBezTo>
                    <a:lnTo>
                      <a:pt x="10150704" y="1452880"/>
                    </a:lnTo>
                    <a:cubicBezTo>
                      <a:pt x="10149364" y="1444978"/>
                      <a:pt x="10138075" y="1444978"/>
                      <a:pt x="10136735" y="1452880"/>
                    </a:cubicBezTo>
                    <a:lnTo>
                      <a:pt x="10022294" y="2139880"/>
                    </a:lnTo>
                    <a:cubicBezTo>
                      <a:pt x="10010942" y="2207948"/>
                      <a:pt x="9952025" y="2257821"/>
                      <a:pt x="9883017" y="2257778"/>
                    </a:cubicBezTo>
                    <a:lnTo>
                      <a:pt x="9829183" y="2257778"/>
                    </a:lnTo>
                    <a:cubicBezTo>
                      <a:pt x="9819328" y="2257772"/>
                      <a:pt x="9809924" y="2253644"/>
                      <a:pt x="9803250" y="2246392"/>
                    </a:cubicBezTo>
                    <a:cubicBezTo>
                      <a:pt x="9796576" y="2239142"/>
                      <a:pt x="9793238" y="2229430"/>
                      <a:pt x="9794046" y="2219607"/>
                    </a:cubicBezTo>
                    <a:lnTo>
                      <a:pt x="9861427" y="1411112"/>
                    </a:lnTo>
                    <a:lnTo>
                      <a:pt x="9924433" y="969998"/>
                    </a:lnTo>
                    <a:moveTo>
                      <a:pt x="11731149" y="0"/>
                    </a:moveTo>
                    <a:cubicBezTo>
                      <a:pt x="11614248" y="0"/>
                      <a:pt x="11519482" y="94766"/>
                      <a:pt x="11519482" y="211667"/>
                    </a:cubicBezTo>
                    <a:lnTo>
                      <a:pt x="11519482" y="282222"/>
                    </a:lnTo>
                    <a:cubicBezTo>
                      <a:pt x="11519482" y="399123"/>
                      <a:pt x="11614248" y="493889"/>
                      <a:pt x="11731149" y="493889"/>
                    </a:cubicBezTo>
                    <a:cubicBezTo>
                      <a:pt x="11848050" y="493889"/>
                      <a:pt x="11942816" y="399123"/>
                      <a:pt x="11942816" y="282222"/>
                    </a:cubicBezTo>
                    <a:lnTo>
                      <a:pt x="11942816" y="211667"/>
                    </a:lnTo>
                    <a:cubicBezTo>
                      <a:pt x="11942816" y="94766"/>
                      <a:pt x="11848050" y="0"/>
                      <a:pt x="11731149" y="0"/>
                    </a:cubicBezTo>
                    <a:moveTo>
                      <a:pt x="11511933" y="969998"/>
                    </a:moveTo>
                    <a:cubicBezTo>
                      <a:pt x="11513132" y="961884"/>
                      <a:pt x="11501703" y="958709"/>
                      <a:pt x="11498528" y="966259"/>
                    </a:cubicBezTo>
                    <a:lnTo>
                      <a:pt x="11344504" y="1325598"/>
                    </a:lnTo>
                    <a:cubicBezTo>
                      <a:pt x="11322248" y="1377518"/>
                      <a:pt x="11271172" y="1411162"/>
                      <a:pt x="11214682" y="1411112"/>
                    </a:cubicBezTo>
                    <a:lnTo>
                      <a:pt x="11149630" y="1411112"/>
                    </a:lnTo>
                    <a:cubicBezTo>
                      <a:pt x="11137766" y="1411122"/>
                      <a:pt x="11126691" y="1405168"/>
                      <a:pt x="11120155" y="1395265"/>
                    </a:cubicBezTo>
                    <a:cubicBezTo>
                      <a:pt x="11113620" y="1385364"/>
                      <a:pt x="11112500" y="1372839"/>
                      <a:pt x="11117175" y="1361934"/>
                    </a:cubicBezTo>
                    <a:lnTo>
                      <a:pt x="11307816" y="917222"/>
                    </a:lnTo>
                    <a:lnTo>
                      <a:pt x="11377948" y="741821"/>
                    </a:lnTo>
                    <a:cubicBezTo>
                      <a:pt x="11420818" y="634683"/>
                      <a:pt x="11524594" y="564437"/>
                      <a:pt x="11639991" y="564445"/>
                    </a:cubicBezTo>
                    <a:lnTo>
                      <a:pt x="11822307" y="564445"/>
                    </a:lnTo>
                    <a:cubicBezTo>
                      <a:pt x="11937704" y="564437"/>
                      <a:pt x="12041480" y="634683"/>
                      <a:pt x="12084350" y="741821"/>
                    </a:cubicBezTo>
                    <a:lnTo>
                      <a:pt x="12154482" y="917222"/>
                    </a:lnTo>
                    <a:lnTo>
                      <a:pt x="12345053" y="1361934"/>
                    </a:lnTo>
                    <a:cubicBezTo>
                      <a:pt x="12349728" y="1372839"/>
                      <a:pt x="12348607" y="1385364"/>
                      <a:pt x="12342072" y="1395265"/>
                    </a:cubicBezTo>
                    <a:cubicBezTo>
                      <a:pt x="12335537" y="1405168"/>
                      <a:pt x="12324462" y="1411122"/>
                      <a:pt x="12312597" y="1411112"/>
                    </a:cubicBezTo>
                    <a:lnTo>
                      <a:pt x="12247545" y="1411112"/>
                    </a:lnTo>
                    <a:cubicBezTo>
                      <a:pt x="12191107" y="1411105"/>
                      <a:pt x="12140101" y="1377471"/>
                      <a:pt x="12117864" y="1325598"/>
                    </a:cubicBezTo>
                    <a:lnTo>
                      <a:pt x="11963841" y="966259"/>
                    </a:lnTo>
                    <a:cubicBezTo>
                      <a:pt x="11960595" y="958709"/>
                      <a:pt x="11949236" y="961884"/>
                      <a:pt x="11950365" y="969998"/>
                    </a:cubicBezTo>
                    <a:lnTo>
                      <a:pt x="12013371" y="1411112"/>
                    </a:lnTo>
                    <a:lnTo>
                      <a:pt x="12080752" y="2219607"/>
                    </a:lnTo>
                    <a:cubicBezTo>
                      <a:pt x="12081560" y="2229430"/>
                      <a:pt x="12078222" y="2239142"/>
                      <a:pt x="12071548" y="2246392"/>
                    </a:cubicBezTo>
                    <a:cubicBezTo>
                      <a:pt x="12064874" y="2253644"/>
                      <a:pt x="12055470" y="2257772"/>
                      <a:pt x="12045615" y="2257778"/>
                    </a:cubicBezTo>
                    <a:lnTo>
                      <a:pt x="11991781" y="2257778"/>
                    </a:lnTo>
                    <a:cubicBezTo>
                      <a:pt x="11922799" y="2257786"/>
                      <a:pt x="11863922" y="2207922"/>
                      <a:pt x="11852575" y="2139880"/>
                    </a:cubicBezTo>
                    <a:lnTo>
                      <a:pt x="11738204" y="1452880"/>
                    </a:lnTo>
                    <a:cubicBezTo>
                      <a:pt x="11736864" y="1444978"/>
                      <a:pt x="11725575" y="1444978"/>
                      <a:pt x="11724235" y="1452880"/>
                    </a:cubicBezTo>
                    <a:lnTo>
                      <a:pt x="11609794" y="2139880"/>
                    </a:lnTo>
                    <a:cubicBezTo>
                      <a:pt x="11598442" y="2207948"/>
                      <a:pt x="11539525" y="2257821"/>
                      <a:pt x="11470517" y="2257778"/>
                    </a:cubicBezTo>
                    <a:lnTo>
                      <a:pt x="11416683" y="2257778"/>
                    </a:lnTo>
                    <a:cubicBezTo>
                      <a:pt x="11406828" y="2257772"/>
                      <a:pt x="11397424" y="2253644"/>
                      <a:pt x="11390750" y="2246392"/>
                    </a:cubicBezTo>
                    <a:cubicBezTo>
                      <a:pt x="11384076" y="2239142"/>
                      <a:pt x="11380738" y="2229430"/>
                      <a:pt x="11381546" y="2219607"/>
                    </a:cubicBezTo>
                    <a:lnTo>
                      <a:pt x="11448927" y="1411112"/>
                    </a:lnTo>
                    <a:lnTo>
                      <a:pt x="11511933" y="969998"/>
                    </a:lnTo>
                    <a:moveTo>
                      <a:pt x="13318649" y="0"/>
                    </a:moveTo>
                    <a:cubicBezTo>
                      <a:pt x="13201749" y="0"/>
                      <a:pt x="13106983" y="94766"/>
                      <a:pt x="13106983" y="211667"/>
                    </a:cubicBezTo>
                    <a:lnTo>
                      <a:pt x="13106983" y="282222"/>
                    </a:lnTo>
                    <a:cubicBezTo>
                      <a:pt x="13106983" y="399123"/>
                      <a:pt x="13201749" y="493889"/>
                      <a:pt x="13318649" y="493889"/>
                    </a:cubicBezTo>
                    <a:cubicBezTo>
                      <a:pt x="13435549" y="493889"/>
                      <a:pt x="13530315" y="399123"/>
                      <a:pt x="13530315" y="282222"/>
                    </a:cubicBezTo>
                    <a:lnTo>
                      <a:pt x="13530315" y="211667"/>
                    </a:lnTo>
                    <a:cubicBezTo>
                      <a:pt x="13530315" y="94766"/>
                      <a:pt x="13435549" y="0"/>
                      <a:pt x="13318649" y="0"/>
                    </a:cubicBezTo>
                    <a:moveTo>
                      <a:pt x="13099433" y="969998"/>
                    </a:moveTo>
                    <a:cubicBezTo>
                      <a:pt x="13100633" y="961884"/>
                      <a:pt x="13089203" y="958709"/>
                      <a:pt x="13086028" y="966259"/>
                    </a:cubicBezTo>
                    <a:lnTo>
                      <a:pt x="12932004" y="1325598"/>
                    </a:lnTo>
                    <a:cubicBezTo>
                      <a:pt x="12909748" y="1377518"/>
                      <a:pt x="12858672" y="1411162"/>
                      <a:pt x="12802182" y="1411112"/>
                    </a:cubicBezTo>
                    <a:lnTo>
                      <a:pt x="12737130" y="1411112"/>
                    </a:lnTo>
                    <a:cubicBezTo>
                      <a:pt x="12725266" y="1411122"/>
                      <a:pt x="12714191" y="1405168"/>
                      <a:pt x="12707655" y="1395265"/>
                    </a:cubicBezTo>
                    <a:cubicBezTo>
                      <a:pt x="12701120" y="1385364"/>
                      <a:pt x="12700000" y="1372839"/>
                      <a:pt x="12704675" y="1361934"/>
                    </a:cubicBezTo>
                    <a:lnTo>
                      <a:pt x="12895316" y="917222"/>
                    </a:lnTo>
                    <a:lnTo>
                      <a:pt x="12965448" y="741821"/>
                    </a:lnTo>
                    <a:cubicBezTo>
                      <a:pt x="13008318" y="634683"/>
                      <a:pt x="13112094" y="564437"/>
                      <a:pt x="13227492" y="564445"/>
                    </a:cubicBezTo>
                    <a:lnTo>
                      <a:pt x="13409806" y="564445"/>
                    </a:lnTo>
                    <a:cubicBezTo>
                      <a:pt x="13525204" y="564437"/>
                      <a:pt x="13628980" y="634683"/>
                      <a:pt x="13671851" y="741821"/>
                    </a:cubicBezTo>
                    <a:lnTo>
                      <a:pt x="13741983" y="917222"/>
                    </a:lnTo>
                    <a:lnTo>
                      <a:pt x="13932553" y="1361934"/>
                    </a:lnTo>
                    <a:cubicBezTo>
                      <a:pt x="13937227" y="1372839"/>
                      <a:pt x="13936107" y="1385364"/>
                      <a:pt x="13929573" y="1395265"/>
                    </a:cubicBezTo>
                    <a:cubicBezTo>
                      <a:pt x="13923037" y="1405168"/>
                      <a:pt x="13911962" y="1411122"/>
                      <a:pt x="13900097" y="1411112"/>
                    </a:cubicBezTo>
                    <a:lnTo>
                      <a:pt x="13835045" y="1411112"/>
                    </a:lnTo>
                    <a:cubicBezTo>
                      <a:pt x="13778607" y="1411105"/>
                      <a:pt x="13727601" y="1377471"/>
                      <a:pt x="13705363" y="1325598"/>
                    </a:cubicBezTo>
                    <a:lnTo>
                      <a:pt x="13551342" y="966259"/>
                    </a:lnTo>
                    <a:cubicBezTo>
                      <a:pt x="13548095" y="958709"/>
                      <a:pt x="13536736" y="961884"/>
                      <a:pt x="13537865" y="969998"/>
                    </a:cubicBezTo>
                    <a:lnTo>
                      <a:pt x="13600872" y="1411112"/>
                    </a:lnTo>
                    <a:lnTo>
                      <a:pt x="13668252" y="2219607"/>
                    </a:lnTo>
                    <a:cubicBezTo>
                      <a:pt x="13669060" y="2229430"/>
                      <a:pt x="13665722" y="2239142"/>
                      <a:pt x="13659048" y="2246392"/>
                    </a:cubicBezTo>
                    <a:cubicBezTo>
                      <a:pt x="13652374" y="2253644"/>
                      <a:pt x="13642970" y="2257772"/>
                      <a:pt x="13633115" y="2257778"/>
                    </a:cubicBezTo>
                    <a:lnTo>
                      <a:pt x="13579281" y="2257778"/>
                    </a:lnTo>
                    <a:cubicBezTo>
                      <a:pt x="13510299" y="2257786"/>
                      <a:pt x="13451422" y="2207922"/>
                      <a:pt x="13440076" y="2139880"/>
                    </a:cubicBezTo>
                    <a:lnTo>
                      <a:pt x="13325704" y="1452880"/>
                    </a:lnTo>
                    <a:cubicBezTo>
                      <a:pt x="13324363" y="1444978"/>
                      <a:pt x="13313076" y="1444978"/>
                      <a:pt x="13311735" y="1452880"/>
                    </a:cubicBezTo>
                    <a:lnTo>
                      <a:pt x="13197294" y="2139880"/>
                    </a:lnTo>
                    <a:cubicBezTo>
                      <a:pt x="13185942" y="2207948"/>
                      <a:pt x="13127025" y="2257821"/>
                      <a:pt x="13058017" y="2257778"/>
                    </a:cubicBezTo>
                    <a:lnTo>
                      <a:pt x="13004183" y="2257778"/>
                    </a:lnTo>
                    <a:cubicBezTo>
                      <a:pt x="12994328" y="2257772"/>
                      <a:pt x="12984924" y="2253644"/>
                      <a:pt x="12978250" y="2246392"/>
                    </a:cubicBezTo>
                    <a:cubicBezTo>
                      <a:pt x="12971576" y="2239142"/>
                      <a:pt x="12968239" y="2229430"/>
                      <a:pt x="12969046" y="2219607"/>
                    </a:cubicBezTo>
                    <a:lnTo>
                      <a:pt x="13036427" y="1411112"/>
                    </a:lnTo>
                    <a:lnTo>
                      <a:pt x="13099433" y="969998"/>
                    </a:lnTo>
                    <a:moveTo>
                      <a:pt x="14906149" y="0"/>
                    </a:moveTo>
                    <a:cubicBezTo>
                      <a:pt x="14789249" y="0"/>
                      <a:pt x="14694483" y="94766"/>
                      <a:pt x="14694483" y="211667"/>
                    </a:cubicBezTo>
                    <a:lnTo>
                      <a:pt x="14694483" y="282222"/>
                    </a:lnTo>
                    <a:cubicBezTo>
                      <a:pt x="14694483" y="399123"/>
                      <a:pt x="14789249" y="493889"/>
                      <a:pt x="14906149" y="493889"/>
                    </a:cubicBezTo>
                    <a:cubicBezTo>
                      <a:pt x="15023049" y="493889"/>
                      <a:pt x="15117815" y="399123"/>
                      <a:pt x="15117815" y="282222"/>
                    </a:cubicBezTo>
                    <a:lnTo>
                      <a:pt x="15117815" y="211667"/>
                    </a:lnTo>
                    <a:cubicBezTo>
                      <a:pt x="15117815" y="94766"/>
                      <a:pt x="15023049" y="0"/>
                      <a:pt x="14906149" y="0"/>
                    </a:cubicBezTo>
                    <a:moveTo>
                      <a:pt x="14686933" y="969998"/>
                    </a:moveTo>
                    <a:cubicBezTo>
                      <a:pt x="14688133" y="961884"/>
                      <a:pt x="14676703" y="958709"/>
                      <a:pt x="14673528" y="966259"/>
                    </a:cubicBezTo>
                    <a:lnTo>
                      <a:pt x="14519504" y="1325598"/>
                    </a:lnTo>
                    <a:cubicBezTo>
                      <a:pt x="14497248" y="1377518"/>
                      <a:pt x="14446172" y="1411162"/>
                      <a:pt x="14389683" y="1411112"/>
                    </a:cubicBezTo>
                    <a:lnTo>
                      <a:pt x="14324629" y="1411112"/>
                    </a:lnTo>
                    <a:cubicBezTo>
                      <a:pt x="14312765" y="1411122"/>
                      <a:pt x="14301690" y="1405168"/>
                      <a:pt x="14295155" y="1395265"/>
                    </a:cubicBezTo>
                    <a:cubicBezTo>
                      <a:pt x="14288619" y="1385364"/>
                      <a:pt x="14287500" y="1372839"/>
                      <a:pt x="14292174" y="1361934"/>
                    </a:cubicBezTo>
                    <a:lnTo>
                      <a:pt x="14482815" y="917222"/>
                    </a:lnTo>
                    <a:lnTo>
                      <a:pt x="14552947" y="741821"/>
                    </a:lnTo>
                    <a:cubicBezTo>
                      <a:pt x="14595818" y="634683"/>
                      <a:pt x="14699594" y="564437"/>
                      <a:pt x="14814992" y="564445"/>
                    </a:cubicBezTo>
                    <a:lnTo>
                      <a:pt x="14997306" y="564445"/>
                    </a:lnTo>
                    <a:cubicBezTo>
                      <a:pt x="15112704" y="564437"/>
                      <a:pt x="15216480" y="634683"/>
                      <a:pt x="15259351" y="741821"/>
                    </a:cubicBezTo>
                    <a:lnTo>
                      <a:pt x="15329483" y="917222"/>
                    </a:lnTo>
                    <a:lnTo>
                      <a:pt x="15520053" y="1361934"/>
                    </a:lnTo>
                    <a:cubicBezTo>
                      <a:pt x="15524727" y="1372839"/>
                      <a:pt x="15523607" y="1385364"/>
                      <a:pt x="15517073" y="1395265"/>
                    </a:cubicBezTo>
                    <a:cubicBezTo>
                      <a:pt x="15510537" y="1405168"/>
                      <a:pt x="15499462" y="1411122"/>
                      <a:pt x="15487597" y="1411112"/>
                    </a:cubicBezTo>
                    <a:lnTo>
                      <a:pt x="15422545" y="1411112"/>
                    </a:lnTo>
                    <a:cubicBezTo>
                      <a:pt x="15366107" y="1411105"/>
                      <a:pt x="15315101" y="1377471"/>
                      <a:pt x="15292863" y="1325598"/>
                    </a:cubicBezTo>
                    <a:lnTo>
                      <a:pt x="15138842" y="966259"/>
                    </a:lnTo>
                    <a:cubicBezTo>
                      <a:pt x="15135595" y="958709"/>
                      <a:pt x="15124236" y="961884"/>
                      <a:pt x="15125365" y="969998"/>
                    </a:cubicBezTo>
                    <a:lnTo>
                      <a:pt x="15188372" y="1411112"/>
                    </a:lnTo>
                    <a:lnTo>
                      <a:pt x="15255752" y="2219607"/>
                    </a:lnTo>
                    <a:cubicBezTo>
                      <a:pt x="15256560" y="2229430"/>
                      <a:pt x="15253222" y="2239142"/>
                      <a:pt x="15246548" y="2246392"/>
                    </a:cubicBezTo>
                    <a:cubicBezTo>
                      <a:pt x="15239874" y="2253644"/>
                      <a:pt x="15230470" y="2257772"/>
                      <a:pt x="15220615" y="2257778"/>
                    </a:cubicBezTo>
                    <a:lnTo>
                      <a:pt x="15166781" y="2257778"/>
                    </a:lnTo>
                    <a:cubicBezTo>
                      <a:pt x="15097799" y="2257786"/>
                      <a:pt x="15038922" y="2207922"/>
                      <a:pt x="15027576" y="2139880"/>
                    </a:cubicBezTo>
                    <a:lnTo>
                      <a:pt x="14913204" y="1452880"/>
                    </a:lnTo>
                    <a:cubicBezTo>
                      <a:pt x="14911863" y="1444978"/>
                      <a:pt x="14900576" y="1444978"/>
                      <a:pt x="14899235" y="1452880"/>
                    </a:cubicBezTo>
                    <a:lnTo>
                      <a:pt x="14784794" y="2139880"/>
                    </a:lnTo>
                    <a:cubicBezTo>
                      <a:pt x="14773442" y="2207948"/>
                      <a:pt x="14714525" y="2257821"/>
                      <a:pt x="14645517" y="2257778"/>
                    </a:cubicBezTo>
                    <a:lnTo>
                      <a:pt x="14591683" y="2257778"/>
                    </a:lnTo>
                    <a:cubicBezTo>
                      <a:pt x="14581828" y="2257772"/>
                      <a:pt x="14572425" y="2253644"/>
                      <a:pt x="14565750" y="2246392"/>
                    </a:cubicBezTo>
                    <a:cubicBezTo>
                      <a:pt x="14559076" y="2239142"/>
                      <a:pt x="14555738" y="2229430"/>
                      <a:pt x="14556547" y="2219607"/>
                    </a:cubicBezTo>
                    <a:lnTo>
                      <a:pt x="14623927" y="1411112"/>
                    </a:lnTo>
                    <a:lnTo>
                      <a:pt x="14686933" y="969998"/>
                    </a:lnTo>
                    <a:moveTo>
                      <a:pt x="16493649" y="0"/>
                    </a:moveTo>
                    <a:cubicBezTo>
                      <a:pt x="16376749" y="0"/>
                      <a:pt x="16281983" y="94766"/>
                      <a:pt x="16281983" y="211667"/>
                    </a:cubicBezTo>
                    <a:lnTo>
                      <a:pt x="16281983" y="282222"/>
                    </a:lnTo>
                    <a:cubicBezTo>
                      <a:pt x="16281983" y="399123"/>
                      <a:pt x="16376749" y="493889"/>
                      <a:pt x="16493649" y="493889"/>
                    </a:cubicBezTo>
                    <a:cubicBezTo>
                      <a:pt x="16610549" y="493889"/>
                      <a:pt x="16705315" y="399123"/>
                      <a:pt x="16705315" y="282222"/>
                    </a:cubicBezTo>
                    <a:lnTo>
                      <a:pt x="16705315" y="211667"/>
                    </a:lnTo>
                    <a:cubicBezTo>
                      <a:pt x="16705315" y="94766"/>
                      <a:pt x="16610549" y="0"/>
                      <a:pt x="16493649" y="0"/>
                    </a:cubicBezTo>
                    <a:moveTo>
                      <a:pt x="16274433" y="969998"/>
                    </a:moveTo>
                    <a:cubicBezTo>
                      <a:pt x="16275633" y="961884"/>
                      <a:pt x="16264203" y="958709"/>
                      <a:pt x="16261028" y="966259"/>
                    </a:cubicBezTo>
                    <a:lnTo>
                      <a:pt x="16107004" y="1325598"/>
                    </a:lnTo>
                    <a:cubicBezTo>
                      <a:pt x="16084748" y="1377518"/>
                      <a:pt x="16033672" y="1411162"/>
                      <a:pt x="15977183" y="1411112"/>
                    </a:cubicBezTo>
                    <a:lnTo>
                      <a:pt x="15912129" y="1411112"/>
                    </a:lnTo>
                    <a:cubicBezTo>
                      <a:pt x="15900265" y="1411122"/>
                      <a:pt x="15889190" y="1405168"/>
                      <a:pt x="15882655" y="1395265"/>
                    </a:cubicBezTo>
                    <a:cubicBezTo>
                      <a:pt x="15876119" y="1385364"/>
                      <a:pt x="15875000" y="1372839"/>
                      <a:pt x="15879674" y="1361934"/>
                    </a:cubicBezTo>
                    <a:lnTo>
                      <a:pt x="16070315" y="917222"/>
                    </a:lnTo>
                    <a:lnTo>
                      <a:pt x="16140447" y="741821"/>
                    </a:lnTo>
                    <a:cubicBezTo>
                      <a:pt x="16183318" y="634683"/>
                      <a:pt x="16287094" y="564437"/>
                      <a:pt x="16402492" y="564445"/>
                    </a:cubicBezTo>
                    <a:lnTo>
                      <a:pt x="16584806" y="564445"/>
                    </a:lnTo>
                    <a:cubicBezTo>
                      <a:pt x="16700204" y="564437"/>
                      <a:pt x="16803980" y="634683"/>
                      <a:pt x="16846851" y="741821"/>
                    </a:cubicBezTo>
                    <a:lnTo>
                      <a:pt x="16916983" y="917222"/>
                    </a:lnTo>
                    <a:lnTo>
                      <a:pt x="17107553" y="1361934"/>
                    </a:lnTo>
                    <a:cubicBezTo>
                      <a:pt x="17112227" y="1372839"/>
                      <a:pt x="17111107" y="1385364"/>
                      <a:pt x="17104573" y="1395265"/>
                    </a:cubicBezTo>
                    <a:cubicBezTo>
                      <a:pt x="17098037" y="1405168"/>
                      <a:pt x="17086962" y="1411122"/>
                      <a:pt x="17075097" y="1411112"/>
                    </a:cubicBezTo>
                    <a:lnTo>
                      <a:pt x="17010045" y="1411112"/>
                    </a:lnTo>
                    <a:cubicBezTo>
                      <a:pt x="16953607" y="1411105"/>
                      <a:pt x="16902601" y="1377471"/>
                      <a:pt x="16880363" y="1325598"/>
                    </a:cubicBezTo>
                    <a:lnTo>
                      <a:pt x="16726342" y="966259"/>
                    </a:lnTo>
                    <a:cubicBezTo>
                      <a:pt x="16723095" y="958709"/>
                      <a:pt x="16711736" y="961884"/>
                      <a:pt x="16712865" y="969998"/>
                    </a:cubicBezTo>
                    <a:lnTo>
                      <a:pt x="16775872" y="1411112"/>
                    </a:lnTo>
                    <a:lnTo>
                      <a:pt x="16843252" y="2219607"/>
                    </a:lnTo>
                    <a:cubicBezTo>
                      <a:pt x="16844060" y="2229430"/>
                      <a:pt x="16840722" y="2239142"/>
                      <a:pt x="16834048" y="2246392"/>
                    </a:cubicBezTo>
                    <a:cubicBezTo>
                      <a:pt x="16827374" y="2253644"/>
                      <a:pt x="16817970" y="2257772"/>
                      <a:pt x="16808115" y="2257778"/>
                    </a:cubicBezTo>
                    <a:lnTo>
                      <a:pt x="16754281" y="2257778"/>
                    </a:lnTo>
                    <a:cubicBezTo>
                      <a:pt x="16685299" y="2257786"/>
                      <a:pt x="16626422" y="2207922"/>
                      <a:pt x="16615076" y="2139880"/>
                    </a:cubicBezTo>
                    <a:lnTo>
                      <a:pt x="16500704" y="1452880"/>
                    </a:lnTo>
                    <a:cubicBezTo>
                      <a:pt x="16499363" y="1444978"/>
                      <a:pt x="16488076" y="1444978"/>
                      <a:pt x="16486735" y="1452880"/>
                    </a:cubicBezTo>
                    <a:lnTo>
                      <a:pt x="16372294" y="2139880"/>
                    </a:lnTo>
                    <a:cubicBezTo>
                      <a:pt x="16360942" y="2207948"/>
                      <a:pt x="16302025" y="2257821"/>
                      <a:pt x="16233017" y="2257778"/>
                    </a:cubicBezTo>
                    <a:lnTo>
                      <a:pt x="16179183" y="2257778"/>
                    </a:lnTo>
                    <a:cubicBezTo>
                      <a:pt x="16169328" y="2257772"/>
                      <a:pt x="16159925" y="2253644"/>
                      <a:pt x="16153250" y="2246392"/>
                    </a:cubicBezTo>
                    <a:cubicBezTo>
                      <a:pt x="16146576" y="2239142"/>
                      <a:pt x="16143238" y="2229430"/>
                      <a:pt x="16144047" y="2219607"/>
                    </a:cubicBezTo>
                    <a:lnTo>
                      <a:pt x="16211427" y="1411112"/>
                    </a:lnTo>
                    <a:lnTo>
                      <a:pt x="16274433" y="969998"/>
                    </a:lnTo>
                  </a:path>
                </a:pathLst>
              </a:custGeom>
              <a:solidFill>
                <a:srgbClr val="F3BE66"/>
              </a:solidFill>
            </p:spPr>
          </p:sp>
        </p:grpSp>
      </p:grpSp>
      <p:grpSp>
        <p:nvGrpSpPr>
          <p:cNvPr id="14" name="Group 14"/>
          <p:cNvGrpSpPr/>
          <p:nvPr/>
        </p:nvGrpSpPr>
        <p:grpSpPr>
          <a:xfrm>
            <a:off x="10649519" y="3198118"/>
            <a:ext cx="5607144" cy="2754899"/>
            <a:chOff x="0" y="0"/>
            <a:chExt cx="7476192" cy="3673199"/>
          </a:xfrm>
        </p:grpSpPr>
        <p:grpSp>
          <p:nvGrpSpPr>
            <p:cNvPr id="15" name="Group 15"/>
            <p:cNvGrpSpPr>
              <a:grpSpLocks noChangeAspect="1"/>
            </p:cNvGrpSpPr>
            <p:nvPr/>
          </p:nvGrpSpPr>
          <p:grpSpPr>
            <a:xfrm>
              <a:off x="0" y="0"/>
              <a:ext cx="7476192" cy="3673199"/>
              <a:chOff x="0" y="0"/>
              <a:chExt cx="20320000" cy="9983611"/>
            </a:xfrm>
          </p:grpSpPr>
          <p:sp>
            <p:nvSpPr>
              <p:cNvPr id="16" name="Freeform 16"/>
              <p:cNvSpPr/>
              <p:nvPr/>
            </p:nvSpPr>
            <p:spPr>
              <a:xfrm>
                <a:off x="16351" y="0"/>
                <a:ext cx="20287227" cy="7408376"/>
              </a:xfrm>
              <a:custGeom>
                <a:avLst/>
                <a:gdLst/>
                <a:ahLst/>
                <a:cxnLst/>
                <a:rect l="l" t="t" r="r" b="b"/>
                <a:pathLst>
                  <a:path w="20287227" h="7408376">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2206149" y="0"/>
                    </a:moveTo>
                    <a:cubicBezTo>
                      <a:pt x="2089249" y="0"/>
                      <a:pt x="1994482" y="94766"/>
                      <a:pt x="1994482" y="211667"/>
                    </a:cubicBezTo>
                    <a:lnTo>
                      <a:pt x="1994482" y="282222"/>
                    </a:lnTo>
                    <a:cubicBezTo>
                      <a:pt x="1994482" y="399122"/>
                      <a:pt x="2089249" y="493889"/>
                      <a:pt x="2206149" y="493889"/>
                    </a:cubicBezTo>
                    <a:cubicBezTo>
                      <a:pt x="2323049" y="493889"/>
                      <a:pt x="2417816" y="399122"/>
                      <a:pt x="2417816" y="282222"/>
                    </a:cubicBezTo>
                    <a:lnTo>
                      <a:pt x="2417816" y="211667"/>
                    </a:lnTo>
                    <a:cubicBezTo>
                      <a:pt x="2417816" y="94766"/>
                      <a:pt x="2323049" y="0"/>
                      <a:pt x="2206149" y="0"/>
                    </a:cubicBezTo>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5" y="564437"/>
                      <a:pt x="2114991" y="564444"/>
                    </a:cubicBezTo>
                    <a:lnTo>
                      <a:pt x="2297307" y="564444"/>
                    </a:lnTo>
                    <a:cubicBezTo>
                      <a:pt x="2412703" y="564437"/>
                      <a:pt x="2516480" y="634683"/>
                      <a:pt x="2559350" y="741821"/>
                    </a:cubicBezTo>
                    <a:lnTo>
                      <a:pt x="2629482" y="917222"/>
                    </a:lnTo>
                    <a:lnTo>
                      <a:pt x="2820053" y="1361934"/>
                    </a:lnTo>
                    <a:cubicBezTo>
                      <a:pt x="2824728" y="1372839"/>
                      <a:pt x="2823608"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moveTo>
                      <a:pt x="3793649" y="0"/>
                    </a:moveTo>
                    <a:cubicBezTo>
                      <a:pt x="3676749" y="0"/>
                      <a:pt x="3581982" y="94766"/>
                      <a:pt x="3581982" y="211667"/>
                    </a:cubicBezTo>
                    <a:lnTo>
                      <a:pt x="3581982" y="282222"/>
                    </a:lnTo>
                    <a:cubicBezTo>
                      <a:pt x="3581982" y="399122"/>
                      <a:pt x="3676749" y="493889"/>
                      <a:pt x="3793649" y="493889"/>
                    </a:cubicBezTo>
                    <a:cubicBezTo>
                      <a:pt x="3910549" y="493889"/>
                      <a:pt x="4005316" y="399122"/>
                      <a:pt x="4005316" y="282222"/>
                    </a:cubicBezTo>
                    <a:lnTo>
                      <a:pt x="4005316" y="211667"/>
                    </a:lnTo>
                    <a:cubicBezTo>
                      <a:pt x="4005316" y="94766"/>
                      <a:pt x="3910549" y="0"/>
                      <a:pt x="3793649" y="0"/>
                    </a:cubicBezTo>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7"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3" y="2239141"/>
                      <a:pt x="4134048" y="2246392"/>
                    </a:cubicBezTo>
                    <a:cubicBezTo>
                      <a:pt x="4127374" y="2253643"/>
                      <a:pt x="4117970" y="2257771"/>
                      <a:pt x="4108115" y="2257778"/>
                    </a:cubicBezTo>
                    <a:lnTo>
                      <a:pt x="4054281" y="2257778"/>
                    </a:lnTo>
                    <a:cubicBezTo>
                      <a:pt x="3985299"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5" y="2239141"/>
                      <a:pt x="3443238" y="2229429"/>
                      <a:pt x="3444046" y="2219607"/>
                    </a:cubicBezTo>
                    <a:lnTo>
                      <a:pt x="3511427" y="1411111"/>
                    </a:lnTo>
                    <a:lnTo>
                      <a:pt x="3574433" y="969998"/>
                    </a:lnTo>
                    <a:moveTo>
                      <a:pt x="5381149" y="0"/>
                    </a:moveTo>
                    <a:cubicBezTo>
                      <a:pt x="5264249" y="0"/>
                      <a:pt x="5169482" y="94766"/>
                      <a:pt x="5169482" y="211667"/>
                    </a:cubicBezTo>
                    <a:lnTo>
                      <a:pt x="5169482" y="282222"/>
                    </a:lnTo>
                    <a:cubicBezTo>
                      <a:pt x="5169482" y="399122"/>
                      <a:pt x="5264249" y="493889"/>
                      <a:pt x="5381149" y="493889"/>
                    </a:cubicBezTo>
                    <a:cubicBezTo>
                      <a:pt x="5498049" y="493889"/>
                      <a:pt x="5592816" y="399122"/>
                      <a:pt x="5592816" y="282222"/>
                    </a:cubicBezTo>
                    <a:lnTo>
                      <a:pt x="5592816" y="211667"/>
                    </a:lnTo>
                    <a:cubicBezTo>
                      <a:pt x="5592816" y="94766"/>
                      <a:pt x="5498049" y="0"/>
                      <a:pt x="5381149" y="0"/>
                    </a:cubicBezTo>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5"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7"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3" y="2239141"/>
                      <a:pt x="5721548" y="2246392"/>
                    </a:cubicBezTo>
                    <a:cubicBezTo>
                      <a:pt x="5714874" y="2253643"/>
                      <a:pt x="5705470" y="2257771"/>
                      <a:pt x="5695615" y="2257778"/>
                    </a:cubicBezTo>
                    <a:lnTo>
                      <a:pt x="5641781" y="2257778"/>
                    </a:lnTo>
                    <a:cubicBezTo>
                      <a:pt x="5572799"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5" y="2239141"/>
                      <a:pt x="5030738" y="2229429"/>
                      <a:pt x="5031546" y="2219607"/>
                    </a:cubicBezTo>
                    <a:lnTo>
                      <a:pt x="5098927" y="1411111"/>
                    </a:lnTo>
                    <a:lnTo>
                      <a:pt x="5161933" y="969998"/>
                    </a:lnTo>
                    <a:moveTo>
                      <a:pt x="6968649" y="0"/>
                    </a:moveTo>
                    <a:cubicBezTo>
                      <a:pt x="6851748" y="0"/>
                      <a:pt x="6756982" y="94766"/>
                      <a:pt x="6756982" y="211667"/>
                    </a:cubicBezTo>
                    <a:lnTo>
                      <a:pt x="6756982" y="282222"/>
                    </a:lnTo>
                    <a:cubicBezTo>
                      <a:pt x="6756982" y="399122"/>
                      <a:pt x="6851748" y="493889"/>
                      <a:pt x="6968649" y="493889"/>
                    </a:cubicBezTo>
                    <a:cubicBezTo>
                      <a:pt x="7085550" y="493889"/>
                      <a:pt x="7180316" y="399122"/>
                      <a:pt x="7180316" y="282222"/>
                    </a:cubicBezTo>
                    <a:lnTo>
                      <a:pt x="7180316" y="211667"/>
                    </a:lnTo>
                    <a:cubicBezTo>
                      <a:pt x="7180316" y="94766"/>
                      <a:pt x="7085550" y="0"/>
                      <a:pt x="6968649" y="0"/>
                    </a:cubicBezTo>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5"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moveTo>
                      <a:pt x="8556149" y="0"/>
                    </a:moveTo>
                    <a:cubicBezTo>
                      <a:pt x="8439248" y="0"/>
                      <a:pt x="8344482" y="94766"/>
                      <a:pt x="8344482" y="211667"/>
                    </a:cubicBezTo>
                    <a:lnTo>
                      <a:pt x="8344482" y="282222"/>
                    </a:lnTo>
                    <a:cubicBezTo>
                      <a:pt x="8344482" y="399122"/>
                      <a:pt x="8439248" y="493889"/>
                      <a:pt x="8556149" y="493889"/>
                    </a:cubicBezTo>
                    <a:cubicBezTo>
                      <a:pt x="8673050" y="493889"/>
                      <a:pt x="8767816" y="399122"/>
                      <a:pt x="8767816" y="282222"/>
                    </a:cubicBezTo>
                    <a:lnTo>
                      <a:pt x="8767816" y="211667"/>
                    </a:lnTo>
                    <a:cubicBezTo>
                      <a:pt x="8767816" y="94766"/>
                      <a:pt x="8673050" y="0"/>
                      <a:pt x="8556149" y="0"/>
                    </a:cubicBezTo>
                    <a:moveTo>
                      <a:pt x="8336933" y="969998"/>
                    </a:moveTo>
                    <a:cubicBezTo>
                      <a:pt x="8338132" y="961884"/>
                      <a:pt x="8326703" y="958709"/>
                      <a:pt x="8323528" y="966258"/>
                    </a:cubicBezTo>
                    <a:lnTo>
                      <a:pt x="8169504" y="1325598"/>
                    </a:lnTo>
                    <a:cubicBezTo>
                      <a:pt x="8147248" y="1377518"/>
                      <a:pt x="8096172" y="1411161"/>
                      <a:pt x="8039682" y="1411111"/>
                    </a:cubicBezTo>
                    <a:lnTo>
                      <a:pt x="7974630" y="1411111"/>
                    </a:lnTo>
                    <a:cubicBezTo>
                      <a:pt x="7962766" y="1411122"/>
                      <a:pt x="7951691" y="1405168"/>
                      <a:pt x="7945155" y="1395265"/>
                    </a:cubicBezTo>
                    <a:cubicBezTo>
                      <a:pt x="7938620" y="1385363"/>
                      <a:pt x="7937500" y="1372839"/>
                      <a:pt x="7942175" y="1361934"/>
                    </a:cubicBezTo>
                    <a:lnTo>
                      <a:pt x="8132816" y="917222"/>
                    </a:lnTo>
                    <a:lnTo>
                      <a:pt x="8202948" y="741821"/>
                    </a:lnTo>
                    <a:cubicBezTo>
                      <a:pt x="8245818" y="634683"/>
                      <a:pt x="8349594" y="564437"/>
                      <a:pt x="8464991" y="564444"/>
                    </a:cubicBezTo>
                    <a:lnTo>
                      <a:pt x="8647307" y="564444"/>
                    </a:lnTo>
                    <a:cubicBezTo>
                      <a:pt x="8762704" y="564437"/>
                      <a:pt x="8866480" y="634683"/>
                      <a:pt x="8909350" y="741821"/>
                    </a:cubicBezTo>
                    <a:lnTo>
                      <a:pt x="8979482" y="917222"/>
                    </a:lnTo>
                    <a:lnTo>
                      <a:pt x="9170053" y="1361934"/>
                    </a:lnTo>
                    <a:cubicBezTo>
                      <a:pt x="9174728" y="1372839"/>
                      <a:pt x="9173607" y="1385363"/>
                      <a:pt x="9167072" y="1395265"/>
                    </a:cubicBezTo>
                    <a:cubicBezTo>
                      <a:pt x="9160537" y="1405168"/>
                      <a:pt x="9149462" y="1411122"/>
                      <a:pt x="9137597" y="1411111"/>
                    </a:cubicBezTo>
                    <a:lnTo>
                      <a:pt x="9072545" y="1411111"/>
                    </a:lnTo>
                    <a:cubicBezTo>
                      <a:pt x="9016107" y="1411105"/>
                      <a:pt x="8965101" y="1377471"/>
                      <a:pt x="8942864" y="1325598"/>
                    </a:cubicBezTo>
                    <a:lnTo>
                      <a:pt x="8788841" y="966258"/>
                    </a:lnTo>
                    <a:cubicBezTo>
                      <a:pt x="8785595" y="958709"/>
                      <a:pt x="8774236" y="961884"/>
                      <a:pt x="8775365" y="969998"/>
                    </a:cubicBezTo>
                    <a:lnTo>
                      <a:pt x="8838371" y="1411111"/>
                    </a:lnTo>
                    <a:lnTo>
                      <a:pt x="8905752" y="2219607"/>
                    </a:lnTo>
                    <a:cubicBezTo>
                      <a:pt x="8906560" y="2229429"/>
                      <a:pt x="8903222" y="2239141"/>
                      <a:pt x="8896548" y="2246392"/>
                    </a:cubicBezTo>
                    <a:cubicBezTo>
                      <a:pt x="8889874" y="2253643"/>
                      <a:pt x="8880470" y="2257771"/>
                      <a:pt x="8870615" y="2257778"/>
                    </a:cubicBezTo>
                    <a:lnTo>
                      <a:pt x="8816781" y="2257778"/>
                    </a:lnTo>
                    <a:cubicBezTo>
                      <a:pt x="8747799" y="2257786"/>
                      <a:pt x="8688922" y="2207921"/>
                      <a:pt x="8677575" y="2139879"/>
                    </a:cubicBezTo>
                    <a:lnTo>
                      <a:pt x="8563204" y="1452880"/>
                    </a:lnTo>
                    <a:cubicBezTo>
                      <a:pt x="8561864" y="1444978"/>
                      <a:pt x="8550575" y="1444978"/>
                      <a:pt x="8549235" y="1452880"/>
                    </a:cubicBezTo>
                    <a:lnTo>
                      <a:pt x="8434794" y="2139879"/>
                    </a:lnTo>
                    <a:cubicBezTo>
                      <a:pt x="8423442" y="2207948"/>
                      <a:pt x="8364525" y="2257821"/>
                      <a:pt x="8295517" y="2257778"/>
                    </a:cubicBezTo>
                    <a:lnTo>
                      <a:pt x="8241683" y="2257778"/>
                    </a:lnTo>
                    <a:cubicBezTo>
                      <a:pt x="8231828" y="2257771"/>
                      <a:pt x="8222424" y="2253643"/>
                      <a:pt x="8215750" y="2246392"/>
                    </a:cubicBezTo>
                    <a:cubicBezTo>
                      <a:pt x="8209076" y="2239141"/>
                      <a:pt x="8205738" y="2229429"/>
                      <a:pt x="8206546" y="2219607"/>
                    </a:cubicBezTo>
                    <a:lnTo>
                      <a:pt x="8273927" y="1411111"/>
                    </a:lnTo>
                    <a:lnTo>
                      <a:pt x="8336933" y="969998"/>
                    </a:lnTo>
                    <a:moveTo>
                      <a:pt x="10143649" y="0"/>
                    </a:moveTo>
                    <a:cubicBezTo>
                      <a:pt x="10026748" y="0"/>
                      <a:pt x="9931982" y="94766"/>
                      <a:pt x="9931982" y="211667"/>
                    </a:cubicBezTo>
                    <a:lnTo>
                      <a:pt x="9931982" y="282222"/>
                    </a:lnTo>
                    <a:cubicBezTo>
                      <a:pt x="9931982" y="399122"/>
                      <a:pt x="10026748" y="493889"/>
                      <a:pt x="10143649" y="493889"/>
                    </a:cubicBezTo>
                    <a:cubicBezTo>
                      <a:pt x="10260550" y="493889"/>
                      <a:pt x="10355316" y="399122"/>
                      <a:pt x="10355316" y="282222"/>
                    </a:cubicBezTo>
                    <a:lnTo>
                      <a:pt x="10355316" y="211667"/>
                    </a:lnTo>
                    <a:cubicBezTo>
                      <a:pt x="10355316" y="94766"/>
                      <a:pt x="10260550" y="0"/>
                      <a:pt x="10143649" y="0"/>
                    </a:cubicBezTo>
                    <a:moveTo>
                      <a:pt x="9924433" y="969998"/>
                    </a:moveTo>
                    <a:cubicBezTo>
                      <a:pt x="9925632" y="961884"/>
                      <a:pt x="9914203" y="958709"/>
                      <a:pt x="9911028" y="966258"/>
                    </a:cubicBezTo>
                    <a:lnTo>
                      <a:pt x="9757004" y="1325598"/>
                    </a:lnTo>
                    <a:cubicBezTo>
                      <a:pt x="9734748" y="1377518"/>
                      <a:pt x="9683672" y="1411161"/>
                      <a:pt x="9627182" y="1411111"/>
                    </a:cubicBezTo>
                    <a:lnTo>
                      <a:pt x="9562130" y="1411111"/>
                    </a:lnTo>
                    <a:cubicBezTo>
                      <a:pt x="9550266" y="1411122"/>
                      <a:pt x="9539191" y="1405168"/>
                      <a:pt x="9532655" y="1395265"/>
                    </a:cubicBezTo>
                    <a:cubicBezTo>
                      <a:pt x="9526120" y="1385363"/>
                      <a:pt x="9525000" y="1372839"/>
                      <a:pt x="9529675" y="1361934"/>
                    </a:cubicBezTo>
                    <a:lnTo>
                      <a:pt x="9720316" y="917222"/>
                    </a:lnTo>
                    <a:lnTo>
                      <a:pt x="9790448" y="741821"/>
                    </a:lnTo>
                    <a:cubicBezTo>
                      <a:pt x="9833318" y="634683"/>
                      <a:pt x="9937094" y="564437"/>
                      <a:pt x="10052491" y="564444"/>
                    </a:cubicBezTo>
                    <a:lnTo>
                      <a:pt x="10234807" y="564444"/>
                    </a:lnTo>
                    <a:cubicBezTo>
                      <a:pt x="10350204" y="564437"/>
                      <a:pt x="10453980" y="634683"/>
                      <a:pt x="10496850" y="741821"/>
                    </a:cubicBezTo>
                    <a:lnTo>
                      <a:pt x="10566982" y="917222"/>
                    </a:lnTo>
                    <a:lnTo>
                      <a:pt x="10757553" y="1361934"/>
                    </a:lnTo>
                    <a:cubicBezTo>
                      <a:pt x="10762228" y="1372839"/>
                      <a:pt x="10761107" y="1385363"/>
                      <a:pt x="10754572" y="1395265"/>
                    </a:cubicBezTo>
                    <a:cubicBezTo>
                      <a:pt x="10748037" y="1405168"/>
                      <a:pt x="10736962" y="1411122"/>
                      <a:pt x="10725097" y="1411111"/>
                    </a:cubicBezTo>
                    <a:lnTo>
                      <a:pt x="10660045" y="1411111"/>
                    </a:lnTo>
                    <a:cubicBezTo>
                      <a:pt x="10603607" y="1411105"/>
                      <a:pt x="10552601" y="1377471"/>
                      <a:pt x="10530364" y="1325598"/>
                    </a:cubicBezTo>
                    <a:lnTo>
                      <a:pt x="10376341" y="966258"/>
                    </a:lnTo>
                    <a:cubicBezTo>
                      <a:pt x="10373095" y="958709"/>
                      <a:pt x="10361736" y="961884"/>
                      <a:pt x="10362865" y="969998"/>
                    </a:cubicBezTo>
                    <a:lnTo>
                      <a:pt x="10425871" y="1411111"/>
                    </a:lnTo>
                    <a:lnTo>
                      <a:pt x="10493252" y="2219607"/>
                    </a:lnTo>
                    <a:cubicBezTo>
                      <a:pt x="10494060" y="2229429"/>
                      <a:pt x="10490722" y="2239141"/>
                      <a:pt x="10484048" y="2246392"/>
                    </a:cubicBezTo>
                    <a:cubicBezTo>
                      <a:pt x="10477374" y="2253643"/>
                      <a:pt x="10467970" y="2257771"/>
                      <a:pt x="10458115" y="2257778"/>
                    </a:cubicBezTo>
                    <a:lnTo>
                      <a:pt x="10404281" y="2257778"/>
                    </a:lnTo>
                    <a:cubicBezTo>
                      <a:pt x="10335299" y="2257786"/>
                      <a:pt x="10276422" y="2207921"/>
                      <a:pt x="10265075" y="2139879"/>
                    </a:cubicBezTo>
                    <a:lnTo>
                      <a:pt x="10150704" y="1452880"/>
                    </a:lnTo>
                    <a:cubicBezTo>
                      <a:pt x="10149364" y="1444978"/>
                      <a:pt x="10138075" y="1444978"/>
                      <a:pt x="10136735" y="1452880"/>
                    </a:cubicBezTo>
                    <a:lnTo>
                      <a:pt x="10022294" y="2139879"/>
                    </a:lnTo>
                    <a:cubicBezTo>
                      <a:pt x="10010942" y="2207948"/>
                      <a:pt x="9952025" y="2257821"/>
                      <a:pt x="9883017" y="2257778"/>
                    </a:cubicBezTo>
                    <a:lnTo>
                      <a:pt x="9829183" y="2257778"/>
                    </a:lnTo>
                    <a:cubicBezTo>
                      <a:pt x="9819328" y="2257771"/>
                      <a:pt x="9809924" y="2253643"/>
                      <a:pt x="9803250" y="2246392"/>
                    </a:cubicBezTo>
                    <a:cubicBezTo>
                      <a:pt x="9796576" y="2239141"/>
                      <a:pt x="9793238" y="2229429"/>
                      <a:pt x="9794046" y="2219607"/>
                    </a:cubicBezTo>
                    <a:lnTo>
                      <a:pt x="9861427" y="1411111"/>
                    </a:lnTo>
                    <a:lnTo>
                      <a:pt x="9924433" y="969998"/>
                    </a:lnTo>
                    <a:moveTo>
                      <a:pt x="11731149" y="0"/>
                    </a:moveTo>
                    <a:cubicBezTo>
                      <a:pt x="11614248" y="0"/>
                      <a:pt x="11519482" y="94766"/>
                      <a:pt x="11519482" y="211667"/>
                    </a:cubicBezTo>
                    <a:lnTo>
                      <a:pt x="11519482" y="282222"/>
                    </a:lnTo>
                    <a:cubicBezTo>
                      <a:pt x="11519482" y="399122"/>
                      <a:pt x="11614248" y="493889"/>
                      <a:pt x="11731149" y="493889"/>
                    </a:cubicBezTo>
                    <a:cubicBezTo>
                      <a:pt x="11848050" y="493889"/>
                      <a:pt x="11942816" y="399122"/>
                      <a:pt x="11942816" y="282222"/>
                    </a:cubicBezTo>
                    <a:lnTo>
                      <a:pt x="11942816" y="211667"/>
                    </a:lnTo>
                    <a:cubicBezTo>
                      <a:pt x="11942816" y="94766"/>
                      <a:pt x="11848050" y="0"/>
                      <a:pt x="11731149" y="0"/>
                    </a:cubicBezTo>
                    <a:moveTo>
                      <a:pt x="11511933" y="969998"/>
                    </a:moveTo>
                    <a:cubicBezTo>
                      <a:pt x="11513132" y="961884"/>
                      <a:pt x="11501703" y="958709"/>
                      <a:pt x="11498528" y="966258"/>
                    </a:cubicBezTo>
                    <a:lnTo>
                      <a:pt x="11344504" y="1325598"/>
                    </a:lnTo>
                    <a:cubicBezTo>
                      <a:pt x="11322248" y="1377518"/>
                      <a:pt x="11271172" y="1411161"/>
                      <a:pt x="11214682" y="1411111"/>
                    </a:cubicBezTo>
                    <a:lnTo>
                      <a:pt x="11149630" y="1411111"/>
                    </a:lnTo>
                    <a:cubicBezTo>
                      <a:pt x="11137766" y="1411122"/>
                      <a:pt x="11126691" y="1405168"/>
                      <a:pt x="11120155" y="1395265"/>
                    </a:cubicBezTo>
                    <a:cubicBezTo>
                      <a:pt x="11113620" y="1385363"/>
                      <a:pt x="11112500" y="1372839"/>
                      <a:pt x="11117175" y="1361934"/>
                    </a:cubicBezTo>
                    <a:lnTo>
                      <a:pt x="11307816" y="917222"/>
                    </a:lnTo>
                    <a:lnTo>
                      <a:pt x="11377948" y="741821"/>
                    </a:lnTo>
                    <a:cubicBezTo>
                      <a:pt x="11420818" y="634683"/>
                      <a:pt x="11524594" y="564437"/>
                      <a:pt x="11639991" y="564444"/>
                    </a:cubicBezTo>
                    <a:lnTo>
                      <a:pt x="11822307" y="564444"/>
                    </a:lnTo>
                    <a:cubicBezTo>
                      <a:pt x="11937704" y="564437"/>
                      <a:pt x="12041480" y="634683"/>
                      <a:pt x="12084350" y="741821"/>
                    </a:cubicBezTo>
                    <a:lnTo>
                      <a:pt x="12154482" y="917222"/>
                    </a:lnTo>
                    <a:lnTo>
                      <a:pt x="12345053" y="1361934"/>
                    </a:lnTo>
                    <a:cubicBezTo>
                      <a:pt x="12349728" y="1372839"/>
                      <a:pt x="12348607" y="1385363"/>
                      <a:pt x="12342072" y="1395265"/>
                    </a:cubicBezTo>
                    <a:cubicBezTo>
                      <a:pt x="12335537" y="1405168"/>
                      <a:pt x="12324462" y="1411122"/>
                      <a:pt x="12312597" y="1411111"/>
                    </a:cubicBezTo>
                    <a:lnTo>
                      <a:pt x="12247545" y="1411111"/>
                    </a:lnTo>
                    <a:cubicBezTo>
                      <a:pt x="12191107" y="1411105"/>
                      <a:pt x="12140101" y="1377471"/>
                      <a:pt x="12117864" y="1325598"/>
                    </a:cubicBezTo>
                    <a:lnTo>
                      <a:pt x="11963841" y="966258"/>
                    </a:lnTo>
                    <a:cubicBezTo>
                      <a:pt x="11960595" y="958709"/>
                      <a:pt x="11949236" y="961884"/>
                      <a:pt x="11950365" y="969998"/>
                    </a:cubicBezTo>
                    <a:lnTo>
                      <a:pt x="12013371" y="1411111"/>
                    </a:lnTo>
                    <a:lnTo>
                      <a:pt x="12080752" y="2219607"/>
                    </a:lnTo>
                    <a:cubicBezTo>
                      <a:pt x="12081560" y="2229429"/>
                      <a:pt x="12078222" y="2239141"/>
                      <a:pt x="12071548" y="2246392"/>
                    </a:cubicBezTo>
                    <a:cubicBezTo>
                      <a:pt x="12064874" y="2253643"/>
                      <a:pt x="12055470" y="2257771"/>
                      <a:pt x="12045615" y="2257778"/>
                    </a:cubicBezTo>
                    <a:lnTo>
                      <a:pt x="11991781" y="2257778"/>
                    </a:lnTo>
                    <a:cubicBezTo>
                      <a:pt x="11922799" y="2257786"/>
                      <a:pt x="11863922" y="2207921"/>
                      <a:pt x="11852575" y="2139879"/>
                    </a:cubicBezTo>
                    <a:lnTo>
                      <a:pt x="11738204" y="1452880"/>
                    </a:lnTo>
                    <a:cubicBezTo>
                      <a:pt x="11736864" y="1444978"/>
                      <a:pt x="11725575" y="1444978"/>
                      <a:pt x="11724235" y="1452880"/>
                    </a:cubicBezTo>
                    <a:lnTo>
                      <a:pt x="11609794" y="2139879"/>
                    </a:lnTo>
                    <a:cubicBezTo>
                      <a:pt x="11598442" y="2207948"/>
                      <a:pt x="11539525" y="2257821"/>
                      <a:pt x="11470517" y="2257778"/>
                    </a:cubicBezTo>
                    <a:lnTo>
                      <a:pt x="11416683" y="2257778"/>
                    </a:lnTo>
                    <a:cubicBezTo>
                      <a:pt x="11406828" y="2257771"/>
                      <a:pt x="11397424" y="2253643"/>
                      <a:pt x="11390750" y="2246392"/>
                    </a:cubicBezTo>
                    <a:cubicBezTo>
                      <a:pt x="11384076" y="2239141"/>
                      <a:pt x="11380738" y="2229429"/>
                      <a:pt x="11381546" y="2219607"/>
                    </a:cubicBezTo>
                    <a:lnTo>
                      <a:pt x="11448927" y="1411111"/>
                    </a:lnTo>
                    <a:lnTo>
                      <a:pt x="11511933" y="969998"/>
                    </a:lnTo>
                    <a:moveTo>
                      <a:pt x="13318649" y="0"/>
                    </a:moveTo>
                    <a:cubicBezTo>
                      <a:pt x="13201749" y="0"/>
                      <a:pt x="13106983" y="94766"/>
                      <a:pt x="13106983" y="211667"/>
                    </a:cubicBezTo>
                    <a:lnTo>
                      <a:pt x="13106983" y="282222"/>
                    </a:lnTo>
                    <a:cubicBezTo>
                      <a:pt x="13106983" y="399122"/>
                      <a:pt x="13201749" y="493889"/>
                      <a:pt x="13318649" y="493889"/>
                    </a:cubicBezTo>
                    <a:cubicBezTo>
                      <a:pt x="13435549" y="493889"/>
                      <a:pt x="13530315" y="399122"/>
                      <a:pt x="13530315" y="282222"/>
                    </a:cubicBezTo>
                    <a:lnTo>
                      <a:pt x="13530315" y="211667"/>
                    </a:lnTo>
                    <a:cubicBezTo>
                      <a:pt x="13530315" y="94766"/>
                      <a:pt x="13435549" y="0"/>
                      <a:pt x="13318649" y="0"/>
                    </a:cubicBezTo>
                    <a:moveTo>
                      <a:pt x="13099433" y="969998"/>
                    </a:moveTo>
                    <a:cubicBezTo>
                      <a:pt x="13100633" y="961884"/>
                      <a:pt x="13089203" y="958709"/>
                      <a:pt x="13086028" y="966258"/>
                    </a:cubicBezTo>
                    <a:lnTo>
                      <a:pt x="12932004" y="1325598"/>
                    </a:lnTo>
                    <a:cubicBezTo>
                      <a:pt x="12909748" y="1377518"/>
                      <a:pt x="12858672" y="1411161"/>
                      <a:pt x="12802182" y="1411111"/>
                    </a:cubicBezTo>
                    <a:lnTo>
                      <a:pt x="12737130" y="1411111"/>
                    </a:lnTo>
                    <a:cubicBezTo>
                      <a:pt x="12725266" y="1411122"/>
                      <a:pt x="12714191" y="1405168"/>
                      <a:pt x="12707655" y="1395265"/>
                    </a:cubicBezTo>
                    <a:cubicBezTo>
                      <a:pt x="12701120" y="1385363"/>
                      <a:pt x="12700000" y="1372839"/>
                      <a:pt x="12704675" y="1361934"/>
                    </a:cubicBezTo>
                    <a:lnTo>
                      <a:pt x="12895316" y="917222"/>
                    </a:lnTo>
                    <a:lnTo>
                      <a:pt x="12965448" y="741821"/>
                    </a:lnTo>
                    <a:cubicBezTo>
                      <a:pt x="13008318" y="634683"/>
                      <a:pt x="13112094" y="564437"/>
                      <a:pt x="13227492" y="564444"/>
                    </a:cubicBezTo>
                    <a:lnTo>
                      <a:pt x="13409806" y="564444"/>
                    </a:lnTo>
                    <a:cubicBezTo>
                      <a:pt x="13525204" y="564437"/>
                      <a:pt x="13628980" y="634683"/>
                      <a:pt x="13671851" y="741821"/>
                    </a:cubicBezTo>
                    <a:lnTo>
                      <a:pt x="13741983" y="917222"/>
                    </a:lnTo>
                    <a:lnTo>
                      <a:pt x="13932553" y="1361934"/>
                    </a:lnTo>
                    <a:cubicBezTo>
                      <a:pt x="13937227" y="1372839"/>
                      <a:pt x="13936107" y="1385363"/>
                      <a:pt x="13929573" y="1395265"/>
                    </a:cubicBezTo>
                    <a:cubicBezTo>
                      <a:pt x="13923037" y="1405168"/>
                      <a:pt x="13911962" y="1411122"/>
                      <a:pt x="13900097" y="1411111"/>
                    </a:cubicBezTo>
                    <a:lnTo>
                      <a:pt x="13835045" y="1411111"/>
                    </a:lnTo>
                    <a:cubicBezTo>
                      <a:pt x="13778607" y="1411105"/>
                      <a:pt x="13727601" y="1377471"/>
                      <a:pt x="13705363" y="1325598"/>
                    </a:cubicBezTo>
                    <a:lnTo>
                      <a:pt x="13551342" y="966258"/>
                    </a:lnTo>
                    <a:cubicBezTo>
                      <a:pt x="13548095" y="958709"/>
                      <a:pt x="13536736" y="961884"/>
                      <a:pt x="13537865" y="969998"/>
                    </a:cubicBezTo>
                    <a:lnTo>
                      <a:pt x="13600872" y="1411111"/>
                    </a:lnTo>
                    <a:lnTo>
                      <a:pt x="13668252" y="2219607"/>
                    </a:lnTo>
                    <a:cubicBezTo>
                      <a:pt x="13669060" y="2229429"/>
                      <a:pt x="13665722" y="2239141"/>
                      <a:pt x="13659048" y="2246392"/>
                    </a:cubicBezTo>
                    <a:cubicBezTo>
                      <a:pt x="13652374" y="2253643"/>
                      <a:pt x="13642970" y="2257771"/>
                      <a:pt x="13633115" y="2257778"/>
                    </a:cubicBezTo>
                    <a:lnTo>
                      <a:pt x="13579281" y="2257778"/>
                    </a:lnTo>
                    <a:cubicBezTo>
                      <a:pt x="13510299" y="2257786"/>
                      <a:pt x="13451422" y="2207921"/>
                      <a:pt x="13440076" y="2139879"/>
                    </a:cubicBezTo>
                    <a:lnTo>
                      <a:pt x="13325704" y="1452880"/>
                    </a:lnTo>
                    <a:cubicBezTo>
                      <a:pt x="13324363" y="1444978"/>
                      <a:pt x="13313076" y="1444978"/>
                      <a:pt x="13311735" y="1452880"/>
                    </a:cubicBezTo>
                    <a:lnTo>
                      <a:pt x="13197294" y="2139879"/>
                    </a:lnTo>
                    <a:cubicBezTo>
                      <a:pt x="13185942" y="2207948"/>
                      <a:pt x="13127025" y="2257821"/>
                      <a:pt x="13058017" y="2257778"/>
                    </a:cubicBezTo>
                    <a:lnTo>
                      <a:pt x="13004183" y="2257778"/>
                    </a:lnTo>
                    <a:cubicBezTo>
                      <a:pt x="12994328" y="2257771"/>
                      <a:pt x="12984924" y="2253643"/>
                      <a:pt x="12978250" y="2246392"/>
                    </a:cubicBezTo>
                    <a:cubicBezTo>
                      <a:pt x="12971576" y="2239141"/>
                      <a:pt x="12968239" y="2229429"/>
                      <a:pt x="12969046" y="2219607"/>
                    </a:cubicBezTo>
                    <a:lnTo>
                      <a:pt x="13036427" y="1411111"/>
                    </a:lnTo>
                    <a:lnTo>
                      <a:pt x="13099433" y="969998"/>
                    </a:lnTo>
                    <a:moveTo>
                      <a:pt x="14906149" y="0"/>
                    </a:moveTo>
                    <a:cubicBezTo>
                      <a:pt x="14789249" y="0"/>
                      <a:pt x="14694483" y="94766"/>
                      <a:pt x="14694483" y="211667"/>
                    </a:cubicBezTo>
                    <a:lnTo>
                      <a:pt x="14694483" y="282222"/>
                    </a:lnTo>
                    <a:cubicBezTo>
                      <a:pt x="14694483" y="399122"/>
                      <a:pt x="14789249" y="493889"/>
                      <a:pt x="14906149" y="493889"/>
                    </a:cubicBezTo>
                    <a:cubicBezTo>
                      <a:pt x="15023049" y="493889"/>
                      <a:pt x="15117815" y="399122"/>
                      <a:pt x="15117815" y="282222"/>
                    </a:cubicBezTo>
                    <a:lnTo>
                      <a:pt x="15117815" y="211667"/>
                    </a:lnTo>
                    <a:cubicBezTo>
                      <a:pt x="15117815" y="94766"/>
                      <a:pt x="15023049" y="0"/>
                      <a:pt x="14906149" y="0"/>
                    </a:cubicBezTo>
                    <a:moveTo>
                      <a:pt x="14686933" y="969998"/>
                    </a:moveTo>
                    <a:cubicBezTo>
                      <a:pt x="14688133" y="961884"/>
                      <a:pt x="14676703" y="958709"/>
                      <a:pt x="14673528" y="966258"/>
                    </a:cubicBezTo>
                    <a:lnTo>
                      <a:pt x="14519504" y="1325598"/>
                    </a:lnTo>
                    <a:cubicBezTo>
                      <a:pt x="14497248" y="1377518"/>
                      <a:pt x="14446172" y="1411161"/>
                      <a:pt x="14389683" y="1411111"/>
                    </a:cubicBezTo>
                    <a:lnTo>
                      <a:pt x="14324629" y="1411111"/>
                    </a:lnTo>
                    <a:cubicBezTo>
                      <a:pt x="14312765" y="1411122"/>
                      <a:pt x="14301690" y="1405168"/>
                      <a:pt x="14295155" y="1395265"/>
                    </a:cubicBezTo>
                    <a:cubicBezTo>
                      <a:pt x="14288619" y="1385363"/>
                      <a:pt x="14287500" y="1372839"/>
                      <a:pt x="14292174" y="1361934"/>
                    </a:cubicBezTo>
                    <a:lnTo>
                      <a:pt x="14482815" y="917222"/>
                    </a:lnTo>
                    <a:lnTo>
                      <a:pt x="14552947" y="741821"/>
                    </a:lnTo>
                    <a:cubicBezTo>
                      <a:pt x="14595818" y="634683"/>
                      <a:pt x="14699594" y="564437"/>
                      <a:pt x="14814992" y="564444"/>
                    </a:cubicBezTo>
                    <a:lnTo>
                      <a:pt x="14997306" y="564444"/>
                    </a:lnTo>
                    <a:cubicBezTo>
                      <a:pt x="15112704" y="564437"/>
                      <a:pt x="15216480" y="634683"/>
                      <a:pt x="15259351" y="741821"/>
                    </a:cubicBezTo>
                    <a:lnTo>
                      <a:pt x="15329483" y="917222"/>
                    </a:lnTo>
                    <a:lnTo>
                      <a:pt x="15520053" y="1361934"/>
                    </a:lnTo>
                    <a:cubicBezTo>
                      <a:pt x="15524727" y="1372839"/>
                      <a:pt x="15523607" y="1385363"/>
                      <a:pt x="15517073" y="1395265"/>
                    </a:cubicBezTo>
                    <a:cubicBezTo>
                      <a:pt x="15510537" y="1405168"/>
                      <a:pt x="15499462" y="1411122"/>
                      <a:pt x="15487597" y="1411111"/>
                    </a:cubicBezTo>
                    <a:lnTo>
                      <a:pt x="15422545" y="1411111"/>
                    </a:lnTo>
                    <a:cubicBezTo>
                      <a:pt x="15366107" y="1411105"/>
                      <a:pt x="15315101" y="1377471"/>
                      <a:pt x="15292863" y="1325598"/>
                    </a:cubicBezTo>
                    <a:lnTo>
                      <a:pt x="15138842" y="966258"/>
                    </a:lnTo>
                    <a:cubicBezTo>
                      <a:pt x="15135595" y="958709"/>
                      <a:pt x="15124236" y="961884"/>
                      <a:pt x="15125365" y="969998"/>
                    </a:cubicBezTo>
                    <a:lnTo>
                      <a:pt x="15188372" y="1411111"/>
                    </a:lnTo>
                    <a:lnTo>
                      <a:pt x="15255752" y="2219607"/>
                    </a:lnTo>
                    <a:cubicBezTo>
                      <a:pt x="15256560" y="2229429"/>
                      <a:pt x="15253222" y="2239141"/>
                      <a:pt x="15246548" y="2246392"/>
                    </a:cubicBezTo>
                    <a:cubicBezTo>
                      <a:pt x="15239874" y="2253643"/>
                      <a:pt x="15230470" y="2257771"/>
                      <a:pt x="15220615" y="2257778"/>
                    </a:cubicBezTo>
                    <a:lnTo>
                      <a:pt x="15166781" y="2257778"/>
                    </a:lnTo>
                    <a:cubicBezTo>
                      <a:pt x="15097799" y="2257786"/>
                      <a:pt x="15038922" y="2207921"/>
                      <a:pt x="15027576" y="2139879"/>
                    </a:cubicBezTo>
                    <a:lnTo>
                      <a:pt x="14913204" y="1452880"/>
                    </a:lnTo>
                    <a:cubicBezTo>
                      <a:pt x="14911863" y="1444978"/>
                      <a:pt x="14900576" y="1444978"/>
                      <a:pt x="14899235" y="1452880"/>
                    </a:cubicBezTo>
                    <a:lnTo>
                      <a:pt x="14784794" y="2139879"/>
                    </a:lnTo>
                    <a:cubicBezTo>
                      <a:pt x="14773442" y="2207948"/>
                      <a:pt x="14714525" y="2257821"/>
                      <a:pt x="14645517" y="2257778"/>
                    </a:cubicBezTo>
                    <a:lnTo>
                      <a:pt x="14591683" y="2257778"/>
                    </a:lnTo>
                    <a:cubicBezTo>
                      <a:pt x="14581828" y="2257771"/>
                      <a:pt x="14572425" y="2253643"/>
                      <a:pt x="14565750" y="2246392"/>
                    </a:cubicBezTo>
                    <a:cubicBezTo>
                      <a:pt x="14559076" y="2239141"/>
                      <a:pt x="14555738" y="2229429"/>
                      <a:pt x="14556547" y="2219607"/>
                    </a:cubicBezTo>
                    <a:lnTo>
                      <a:pt x="14623927" y="1411111"/>
                    </a:lnTo>
                    <a:lnTo>
                      <a:pt x="14686933" y="969998"/>
                    </a:lnTo>
                    <a:moveTo>
                      <a:pt x="16493649" y="0"/>
                    </a:moveTo>
                    <a:cubicBezTo>
                      <a:pt x="16376749" y="0"/>
                      <a:pt x="16281983" y="94766"/>
                      <a:pt x="16281983" y="211667"/>
                    </a:cubicBezTo>
                    <a:lnTo>
                      <a:pt x="16281983" y="282222"/>
                    </a:lnTo>
                    <a:cubicBezTo>
                      <a:pt x="16281983" y="399122"/>
                      <a:pt x="16376749" y="493889"/>
                      <a:pt x="16493649" y="493889"/>
                    </a:cubicBezTo>
                    <a:cubicBezTo>
                      <a:pt x="16610549" y="493889"/>
                      <a:pt x="16705315" y="399122"/>
                      <a:pt x="16705315" y="282222"/>
                    </a:cubicBezTo>
                    <a:lnTo>
                      <a:pt x="16705315" y="211667"/>
                    </a:lnTo>
                    <a:cubicBezTo>
                      <a:pt x="16705315" y="94766"/>
                      <a:pt x="16610549" y="0"/>
                      <a:pt x="16493649" y="0"/>
                    </a:cubicBezTo>
                    <a:moveTo>
                      <a:pt x="16274433" y="969998"/>
                    </a:moveTo>
                    <a:cubicBezTo>
                      <a:pt x="16275633" y="961884"/>
                      <a:pt x="16264203" y="958709"/>
                      <a:pt x="16261028" y="966258"/>
                    </a:cubicBezTo>
                    <a:lnTo>
                      <a:pt x="16107004" y="1325598"/>
                    </a:lnTo>
                    <a:cubicBezTo>
                      <a:pt x="16084748" y="1377518"/>
                      <a:pt x="16033672" y="1411161"/>
                      <a:pt x="15977183" y="1411111"/>
                    </a:cubicBezTo>
                    <a:lnTo>
                      <a:pt x="15912129" y="1411111"/>
                    </a:lnTo>
                    <a:cubicBezTo>
                      <a:pt x="15900265" y="1411122"/>
                      <a:pt x="15889190" y="1405168"/>
                      <a:pt x="15882655" y="1395265"/>
                    </a:cubicBezTo>
                    <a:cubicBezTo>
                      <a:pt x="15876119" y="1385363"/>
                      <a:pt x="15875000" y="1372839"/>
                      <a:pt x="15879674" y="1361934"/>
                    </a:cubicBezTo>
                    <a:lnTo>
                      <a:pt x="16070315" y="917222"/>
                    </a:lnTo>
                    <a:lnTo>
                      <a:pt x="16140447" y="741821"/>
                    </a:lnTo>
                    <a:cubicBezTo>
                      <a:pt x="16183318" y="634683"/>
                      <a:pt x="16287094" y="564437"/>
                      <a:pt x="16402492" y="564444"/>
                    </a:cubicBezTo>
                    <a:lnTo>
                      <a:pt x="16584806" y="564444"/>
                    </a:lnTo>
                    <a:cubicBezTo>
                      <a:pt x="16700204" y="564437"/>
                      <a:pt x="16803980" y="634683"/>
                      <a:pt x="16846851" y="741821"/>
                    </a:cubicBezTo>
                    <a:lnTo>
                      <a:pt x="16916983" y="917222"/>
                    </a:lnTo>
                    <a:lnTo>
                      <a:pt x="17107553" y="1361934"/>
                    </a:lnTo>
                    <a:cubicBezTo>
                      <a:pt x="17112227" y="1372839"/>
                      <a:pt x="17111107" y="1385363"/>
                      <a:pt x="17104573" y="1395265"/>
                    </a:cubicBezTo>
                    <a:cubicBezTo>
                      <a:pt x="17098037" y="1405168"/>
                      <a:pt x="17086962" y="1411122"/>
                      <a:pt x="17075097" y="1411111"/>
                    </a:cubicBezTo>
                    <a:lnTo>
                      <a:pt x="17010045" y="1411111"/>
                    </a:lnTo>
                    <a:cubicBezTo>
                      <a:pt x="16953607" y="1411105"/>
                      <a:pt x="16902601" y="1377471"/>
                      <a:pt x="16880363" y="1325598"/>
                    </a:cubicBezTo>
                    <a:lnTo>
                      <a:pt x="16726342" y="966258"/>
                    </a:lnTo>
                    <a:cubicBezTo>
                      <a:pt x="16723095" y="958709"/>
                      <a:pt x="16711736" y="961884"/>
                      <a:pt x="16712865" y="969998"/>
                    </a:cubicBezTo>
                    <a:lnTo>
                      <a:pt x="16775872" y="1411111"/>
                    </a:lnTo>
                    <a:lnTo>
                      <a:pt x="16843252" y="2219607"/>
                    </a:lnTo>
                    <a:cubicBezTo>
                      <a:pt x="16844060" y="2229429"/>
                      <a:pt x="16840722" y="2239141"/>
                      <a:pt x="16834048" y="2246392"/>
                    </a:cubicBezTo>
                    <a:cubicBezTo>
                      <a:pt x="16827374" y="2253643"/>
                      <a:pt x="16817970" y="2257771"/>
                      <a:pt x="16808115" y="2257778"/>
                    </a:cubicBezTo>
                    <a:lnTo>
                      <a:pt x="16754281" y="2257778"/>
                    </a:lnTo>
                    <a:cubicBezTo>
                      <a:pt x="16685299" y="2257786"/>
                      <a:pt x="16626422" y="2207921"/>
                      <a:pt x="16615076" y="2139879"/>
                    </a:cubicBezTo>
                    <a:lnTo>
                      <a:pt x="16500704" y="1452880"/>
                    </a:lnTo>
                    <a:cubicBezTo>
                      <a:pt x="16499363" y="1444978"/>
                      <a:pt x="16488076" y="1444978"/>
                      <a:pt x="16486735" y="1452880"/>
                    </a:cubicBezTo>
                    <a:lnTo>
                      <a:pt x="16372294" y="2139879"/>
                    </a:lnTo>
                    <a:cubicBezTo>
                      <a:pt x="16360942" y="2207948"/>
                      <a:pt x="16302025" y="2257821"/>
                      <a:pt x="16233017" y="2257778"/>
                    </a:cubicBezTo>
                    <a:lnTo>
                      <a:pt x="16179183" y="2257778"/>
                    </a:lnTo>
                    <a:cubicBezTo>
                      <a:pt x="16169328" y="2257771"/>
                      <a:pt x="16159925" y="2253643"/>
                      <a:pt x="16153250" y="2246392"/>
                    </a:cubicBezTo>
                    <a:cubicBezTo>
                      <a:pt x="16146576" y="2239141"/>
                      <a:pt x="16143238" y="2229429"/>
                      <a:pt x="16144047" y="2219607"/>
                    </a:cubicBezTo>
                    <a:lnTo>
                      <a:pt x="16211427" y="1411111"/>
                    </a:lnTo>
                    <a:lnTo>
                      <a:pt x="16274433" y="969998"/>
                    </a:lnTo>
                    <a:moveTo>
                      <a:pt x="18081149" y="0"/>
                    </a:moveTo>
                    <a:cubicBezTo>
                      <a:pt x="17964249" y="0"/>
                      <a:pt x="17869483" y="94766"/>
                      <a:pt x="17869483" y="211667"/>
                    </a:cubicBezTo>
                    <a:lnTo>
                      <a:pt x="17869483" y="282222"/>
                    </a:lnTo>
                    <a:cubicBezTo>
                      <a:pt x="17869483" y="399122"/>
                      <a:pt x="17964249" y="493889"/>
                      <a:pt x="18081149" y="493889"/>
                    </a:cubicBezTo>
                    <a:cubicBezTo>
                      <a:pt x="18198049" y="493889"/>
                      <a:pt x="18292815" y="399122"/>
                      <a:pt x="18292815" y="282222"/>
                    </a:cubicBezTo>
                    <a:lnTo>
                      <a:pt x="18292815" y="211667"/>
                    </a:lnTo>
                    <a:cubicBezTo>
                      <a:pt x="18292815" y="94766"/>
                      <a:pt x="18198049" y="0"/>
                      <a:pt x="18081149" y="0"/>
                    </a:cubicBezTo>
                    <a:moveTo>
                      <a:pt x="17861933" y="969998"/>
                    </a:moveTo>
                    <a:cubicBezTo>
                      <a:pt x="17863133" y="961884"/>
                      <a:pt x="17851703" y="958709"/>
                      <a:pt x="17848528" y="966258"/>
                    </a:cubicBezTo>
                    <a:lnTo>
                      <a:pt x="17694504" y="1325598"/>
                    </a:lnTo>
                    <a:cubicBezTo>
                      <a:pt x="17672248" y="1377518"/>
                      <a:pt x="17621172" y="1411161"/>
                      <a:pt x="17564683" y="1411111"/>
                    </a:cubicBezTo>
                    <a:lnTo>
                      <a:pt x="17499629" y="1411111"/>
                    </a:lnTo>
                    <a:cubicBezTo>
                      <a:pt x="17487765" y="1411122"/>
                      <a:pt x="17476690" y="1405168"/>
                      <a:pt x="17470155" y="1395265"/>
                    </a:cubicBezTo>
                    <a:cubicBezTo>
                      <a:pt x="17463619" y="1385363"/>
                      <a:pt x="17462500" y="1372839"/>
                      <a:pt x="17467174" y="1361934"/>
                    </a:cubicBezTo>
                    <a:lnTo>
                      <a:pt x="17657815" y="917222"/>
                    </a:lnTo>
                    <a:lnTo>
                      <a:pt x="17727947" y="741821"/>
                    </a:lnTo>
                    <a:cubicBezTo>
                      <a:pt x="17770818" y="634683"/>
                      <a:pt x="17874594" y="564437"/>
                      <a:pt x="17989992" y="564444"/>
                    </a:cubicBezTo>
                    <a:lnTo>
                      <a:pt x="18172306" y="564444"/>
                    </a:lnTo>
                    <a:cubicBezTo>
                      <a:pt x="18287704" y="564437"/>
                      <a:pt x="18391480" y="634683"/>
                      <a:pt x="18434351" y="741821"/>
                    </a:cubicBezTo>
                    <a:lnTo>
                      <a:pt x="18504483" y="917222"/>
                    </a:lnTo>
                    <a:lnTo>
                      <a:pt x="18695053" y="1361934"/>
                    </a:lnTo>
                    <a:cubicBezTo>
                      <a:pt x="18699727" y="1372839"/>
                      <a:pt x="18698607" y="1385363"/>
                      <a:pt x="18692073" y="1395265"/>
                    </a:cubicBezTo>
                    <a:cubicBezTo>
                      <a:pt x="18685537" y="1405168"/>
                      <a:pt x="18674462" y="1411122"/>
                      <a:pt x="18662597" y="1411111"/>
                    </a:cubicBezTo>
                    <a:lnTo>
                      <a:pt x="18597545" y="1411111"/>
                    </a:lnTo>
                    <a:cubicBezTo>
                      <a:pt x="18541107" y="1411105"/>
                      <a:pt x="18490101" y="1377471"/>
                      <a:pt x="18467863" y="1325598"/>
                    </a:cubicBezTo>
                    <a:lnTo>
                      <a:pt x="18313842" y="966258"/>
                    </a:lnTo>
                    <a:cubicBezTo>
                      <a:pt x="18310595" y="958709"/>
                      <a:pt x="18299236" y="961884"/>
                      <a:pt x="18300365" y="969998"/>
                    </a:cubicBezTo>
                    <a:lnTo>
                      <a:pt x="18363372" y="1411111"/>
                    </a:lnTo>
                    <a:lnTo>
                      <a:pt x="18430752" y="2219607"/>
                    </a:lnTo>
                    <a:cubicBezTo>
                      <a:pt x="18431560" y="2229429"/>
                      <a:pt x="18428222" y="2239141"/>
                      <a:pt x="18421548" y="2246392"/>
                    </a:cubicBezTo>
                    <a:cubicBezTo>
                      <a:pt x="18414874" y="2253643"/>
                      <a:pt x="18405470" y="2257771"/>
                      <a:pt x="18395615" y="2257778"/>
                    </a:cubicBezTo>
                    <a:lnTo>
                      <a:pt x="18341781" y="2257778"/>
                    </a:lnTo>
                    <a:cubicBezTo>
                      <a:pt x="18272799" y="2257786"/>
                      <a:pt x="18213922" y="2207921"/>
                      <a:pt x="18202576" y="2139879"/>
                    </a:cubicBezTo>
                    <a:lnTo>
                      <a:pt x="18088204" y="1452880"/>
                    </a:lnTo>
                    <a:cubicBezTo>
                      <a:pt x="18086863" y="1444978"/>
                      <a:pt x="18075576" y="1444978"/>
                      <a:pt x="18074235" y="1452880"/>
                    </a:cubicBezTo>
                    <a:lnTo>
                      <a:pt x="17959794" y="2139879"/>
                    </a:lnTo>
                    <a:cubicBezTo>
                      <a:pt x="17948442" y="2207948"/>
                      <a:pt x="17889525" y="2257821"/>
                      <a:pt x="17820517" y="2257778"/>
                    </a:cubicBezTo>
                    <a:lnTo>
                      <a:pt x="17766683" y="2257778"/>
                    </a:lnTo>
                    <a:cubicBezTo>
                      <a:pt x="17756828" y="2257771"/>
                      <a:pt x="17747425" y="2253643"/>
                      <a:pt x="17740750" y="2246392"/>
                    </a:cubicBezTo>
                    <a:cubicBezTo>
                      <a:pt x="17734076" y="2239141"/>
                      <a:pt x="17730738" y="2229429"/>
                      <a:pt x="17731547" y="2219607"/>
                    </a:cubicBezTo>
                    <a:lnTo>
                      <a:pt x="17798927" y="1411111"/>
                    </a:lnTo>
                    <a:lnTo>
                      <a:pt x="17861933" y="969998"/>
                    </a:lnTo>
                    <a:moveTo>
                      <a:pt x="19668649" y="0"/>
                    </a:moveTo>
                    <a:cubicBezTo>
                      <a:pt x="19551749" y="0"/>
                      <a:pt x="19456983" y="94766"/>
                      <a:pt x="19456983" y="211667"/>
                    </a:cubicBezTo>
                    <a:lnTo>
                      <a:pt x="19456983" y="282222"/>
                    </a:lnTo>
                    <a:cubicBezTo>
                      <a:pt x="19456983" y="399122"/>
                      <a:pt x="19551749" y="493889"/>
                      <a:pt x="19668649" y="493889"/>
                    </a:cubicBezTo>
                    <a:cubicBezTo>
                      <a:pt x="19785549" y="493889"/>
                      <a:pt x="19880315" y="399122"/>
                      <a:pt x="19880315" y="282222"/>
                    </a:cubicBezTo>
                    <a:lnTo>
                      <a:pt x="19880315" y="211667"/>
                    </a:lnTo>
                    <a:cubicBezTo>
                      <a:pt x="19880315" y="94766"/>
                      <a:pt x="19785549" y="0"/>
                      <a:pt x="19668649" y="0"/>
                    </a:cubicBezTo>
                    <a:moveTo>
                      <a:pt x="19449433" y="969998"/>
                    </a:moveTo>
                    <a:cubicBezTo>
                      <a:pt x="19450633" y="961884"/>
                      <a:pt x="19439203" y="958709"/>
                      <a:pt x="19436028" y="966258"/>
                    </a:cubicBezTo>
                    <a:lnTo>
                      <a:pt x="19282004" y="1325598"/>
                    </a:lnTo>
                    <a:cubicBezTo>
                      <a:pt x="19259748" y="1377518"/>
                      <a:pt x="19208672" y="1411161"/>
                      <a:pt x="19152183" y="1411111"/>
                    </a:cubicBezTo>
                    <a:lnTo>
                      <a:pt x="19087129" y="1411111"/>
                    </a:lnTo>
                    <a:cubicBezTo>
                      <a:pt x="19075265" y="1411122"/>
                      <a:pt x="19064190" y="1405168"/>
                      <a:pt x="19057655" y="1395265"/>
                    </a:cubicBezTo>
                    <a:cubicBezTo>
                      <a:pt x="19051119" y="1385363"/>
                      <a:pt x="19050000" y="1372839"/>
                      <a:pt x="19054674" y="1361934"/>
                    </a:cubicBezTo>
                    <a:lnTo>
                      <a:pt x="19245315" y="917222"/>
                    </a:lnTo>
                    <a:lnTo>
                      <a:pt x="19315447" y="741821"/>
                    </a:lnTo>
                    <a:cubicBezTo>
                      <a:pt x="19358318" y="634683"/>
                      <a:pt x="19462094" y="564437"/>
                      <a:pt x="19577492" y="564444"/>
                    </a:cubicBezTo>
                    <a:lnTo>
                      <a:pt x="19759806" y="564444"/>
                    </a:lnTo>
                    <a:cubicBezTo>
                      <a:pt x="19875204" y="564437"/>
                      <a:pt x="19978980" y="634683"/>
                      <a:pt x="20021851" y="741821"/>
                    </a:cubicBezTo>
                    <a:lnTo>
                      <a:pt x="20091983" y="917222"/>
                    </a:lnTo>
                    <a:lnTo>
                      <a:pt x="20282553" y="1361934"/>
                    </a:lnTo>
                    <a:cubicBezTo>
                      <a:pt x="20287227" y="1372839"/>
                      <a:pt x="20286107" y="1385363"/>
                      <a:pt x="20279573" y="1395265"/>
                    </a:cubicBezTo>
                    <a:cubicBezTo>
                      <a:pt x="20273037" y="1405168"/>
                      <a:pt x="20261962" y="1411122"/>
                      <a:pt x="20250097" y="1411111"/>
                    </a:cubicBezTo>
                    <a:lnTo>
                      <a:pt x="20185045" y="1411111"/>
                    </a:lnTo>
                    <a:cubicBezTo>
                      <a:pt x="20128607" y="1411105"/>
                      <a:pt x="20077601" y="1377471"/>
                      <a:pt x="20055363" y="1325598"/>
                    </a:cubicBezTo>
                    <a:lnTo>
                      <a:pt x="19901342" y="966258"/>
                    </a:lnTo>
                    <a:cubicBezTo>
                      <a:pt x="19898095" y="958709"/>
                      <a:pt x="19886736" y="961884"/>
                      <a:pt x="19887865" y="969998"/>
                    </a:cubicBezTo>
                    <a:lnTo>
                      <a:pt x="19950872" y="1411111"/>
                    </a:lnTo>
                    <a:lnTo>
                      <a:pt x="20018252" y="2219607"/>
                    </a:lnTo>
                    <a:cubicBezTo>
                      <a:pt x="20019060" y="2229429"/>
                      <a:pt x="20015722" y="2239141"/>
                      <a:pt x="20009048" y="2246392"/>
                    </a:cubicBezTo>
                    <a:cubicBezTo>
                      <a:pt x="20002374" y="2253643"/>
                      <a:pt x="19992970" y="2257771"/>
                      <a:pt x="19983115" y="2257778"/>
                    </a:cubicBezTo>
                    <a:lnTo>
                      <a:pt x="19929281" y="2257778"/>
                    </a:lnTo>
                    <a:cubicBezTo>
                      <a:pt x="19860299" y="2257786"/>
                      <a:pt x="19801422" y="2207921"/>
                      <a:pt x="19790076" y="2139879"/>
                    </a:cubicBezTo>
                    <a:lnTo>
                      <a:pt x="19675704" y="1452880"/>
                    </a:lnTo>
                    <a:cubicBezTo>
                      <a:pt x="19674363" y="1444978"/>
                      <a:pt x="19663076" y="1444978"/>
                      <a:pt x="19661735" y="1452880"/>
                    </a:cubicBezTo>
                    <a:lnTo>
                      <a:pt x="19547294" y="2139879"/>
                    </a:lnTo>
                    <a:cubicBezTo>
                      <a:pt x="19535942" y="2207948"/>
                      <a:pt x="19477025" y="2257821"/>
                      <a:pt x="19408017" y="2257778"/>
                    </a:cubicBezTo>
                    <a:lnTo>
                      <a:pt x="19354183" y="2257778"/>
                    </a:lnTo>
                    <a:cubicBezTo>
                      <a:pt x="19344328" y="2257771"/>
                      <a:pt x="19334925" y="2253643"/>
                      <a:pt x="19328250" y="2246392"/>
                    </a:cubicBezTo>
                    <a:cubicBezTo>
                      <a:pt x="19321576" y="2239141"/>
                      <a:pt x="19318238" y="2229429"/>
                      <a:pt x="19319047" y="2219607"/>
                    </a:cubicBezTo>
                    <a:lnTo>
                      <a:pt x="19386427" y="1411111"/>
                    </a:lnTo>
                    <a:lnTo>
                      <a:pt x="19449433" y="969998"/>
                    </a:lnTo>
                    <a:moveTo>
                      <a:pt x="618649" y="2575278"/>
                    </a:moveTo>
                    <a:cubicBezTo>
                      <a:pt x="501749" y="2575278"/>
                      <a:pt x="406982" y="2670044"/>
                      <a:pt x="406982" y="2786944"/>
                    </a:cubicBezTo>
                    <a:lnTo>
                      <a:pt x="406982" y="2857500"/>
                    </a:lnTo>
                    <a:cubicBezTo>
                      <a:pt x="406982" y="2974400"/>
                      <a:pt x="501749" y="3069167"/>
                      <a:pt x="618649" y="3069167"/>
                    </a:cubicBezTo>
                    <a:cubicBezTo>
                      <a:pt x="735549" y="3069167"/>
                      <a:pt x="830316" y="2974400"/>
                      <a:pt x="830316" y="2857500"/>
                    </a:cubicBezTo>
                    <a:lnTo>
                      <a:pt x="830316" y="2786944"/>
                    </a:lnTo>
                    <a:cubicBezTo>
                      <a:pt x="830316" y="2670044"/>
                      <a:pt x="735549" y="2575278"/>
                      <a:pt x="618649" y="2575278"/>
                    </a:cubicBezTo>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2"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moveTo>
                      <a:pt x="2206149" y="2575278"/>
                    </a:moveTo>
                    <a:cubicBezTo>
                      <a:pt x="2089249" y="2575278"/>
                      <a:pt x="1994482" y="2670044"/>
                      <a:pt x="1994482" y="2786944"/>
                    </a:cubicBezTo>
                    <a:lnTo>
                      <a:pt x="1994482" y="2857500"/>
                    </a:lnTo>
                    <a:cubicBezTo>
                      <a:pt x="1994482" y="2974400"/>
                      <a:pt x="2089249" y="3069167"/>
                      <a:pt x="2206149" y="3069167"/>
                    </a:cubicBezTo>
                    <a:cubicBezTo>
                      <a:pt x="2323049" y="3069167"/>
                      <a:pt x="2417816" y="2974400"/>
                      <a:pt x="2417816" y="2857500"/>
                    </a:cubicBezTo>
                    <a:lnTo>
                      <a:pt x="2417816" y="2786944"/>
                    </a:lnTo>
                    <a:cubicBezTo>
                      <a:pt x="2417816" y="2670044"/>
                      <a:pt x="2323049" y="2575278"/>
                      <a:pt x="2206149" y="2575278"/>
                    </a:cubicBezTo>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1"/>
                      <a:pt x="1587500" y="3948116"/>
                      <a:pt x="1592175" y="3937212"/>
                    </a:cubicBezTo>
                    <a:lnTo>
                      <a:pt x="1782816" y="3492500"/>
                    </a:lnTo>
                    <a:lnTo>
                      <a:pt x="1852948" y="3317099"/>
                    </a:lnTo>
                    <a:cubicBezTo>
                      <a:pt x="1895818" y="3209961"/>
                      <a:pt x="1999595" y="3139715"/>
                      <a:pt x="2114991" y="3139722"/>
                    </a:cubicBezTo>
                    <a:lnTo>
                      <a:pt x="2297307" y="3139722"/>
                    </a:lnTo>
                    <a:cubicBezTo>
                      <a:pt x="2412703" y="3139715"/>
                      <a:pt x="2516480" y="3209961"/>
                      <a:pt x="2559350" y="3317099"/>
                    </a:cubicBezTo>
                    <a:lnTo>
                      <a:pt x="2629482" y="3492500"/>
                    </a:lnTo>
                    <a:lnTo>
                      <a:pt x="2820053" y="3937212"/>
                    </a:lnTo>
                    <a:cubicBezTo>
                      <a:pt x="2824728" y="3948116"/>
                      <a:pt x="2823608" y="3960641"/>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moveTo>
                      <a:pt x="3793649" y="2575278"/>
                    </a:moveTo>
                    <a:cubicBezTo>
                      <a:pt x="3676749" y="2575278"/>
                      <a:pt x="3581982" y="2670044"/>
                      <a:pt x="3581982" y="2786944"/>
                    </a:cubicBezTo>
                    <a:lnTo>
                      <a:pt x="3581982" y="2857500"/>
                    </a:lnTo>
                    <a:cubicBezTo>
                      <a:pt x="3581982" y="2974400"/>
                      <a:pt x="3676749" y="3069167"/>
                      <a:pt x="3793649" y="3069167"/>
                    </a:cubicBezTo>
                    <a:cubicBezTo>
                      <a:pt x="3910549" y="3069167"/>
                      <a:pt x="4005316" y="2974400"/>
                      <a:pt x="4005316" y="2857500"/>
                    </a:cubicBezTo>
                    <a:lnTo>
                      <a:pt x="4005316" y="2786944"/>
                    </a:lnTo>
                    <a:cubicBezTo>
                      <a:pt x="4005316" y="2670044"/>
                      <a:pt x="3910549" y="2575278"/>
                      <a:pt x="3793649" y="2575278"/>
                    </a:cubicBezTo>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1"/>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5"/>
                      <a:pt x="4103980" y="3209961"/>
                      <a:pt x="4146850" y="3317099"/>
                    </a:cubicBezTo>
                    <a:lnTo>
                      <a:pt x="4216982" y="3492500"/>
                    </a:lnTo>
                    <a:lnTo>
                      <a:pt x="4407553" y="3937212"/>
                    </a:lnTo>
                    <a:cubicBezTo>
                      <a:pt x="4412228" y="3948116"/>
                      <a:pt x="4411107" y="3960641"/>
                      <a:pt x="4404572" y="3970543"/>
                    </a:cubicBezTo>
                    <a:cubicBezTo>
                      <a:pt x="4398037" y="3980445"/>
                      <a:pt x="4386962" y="3986399"/>
                      <a:pt x="4375097" y="3986389"/>
                    </a:cubicBezTo>
                    <a:lnTo>
                      <a:pt x="4310045" y="3986389"/>
                    </a:lnTo>
                    <a:cubicBezTo>
                      <a:pt x="4253607" y="3986383"/>
                      <a:pt x="4202601" y="3952749"/>
                      <a:pt x="4180364" y="3900875"/>
                    </a:cubicBezTo>
                    <a:lnTo>
                      <a:pt x="4026341" y="3541536"/>
                    </a:lnTo>
                    <a:cubicBezTo>
                      <a:pt x="4023096" y="3533987"/>
                      <a:pt x="4011736" y="3537162"/>
                      <a:pt x="4012865" y="3545275"/>
                    </a:cubicBezTo>
                    <a:lnTo>
                      <a:pt x="4075871" y="3986389"/>
                    </a:lnTo>
                    <a:lnTo>
                      <a:pt x="4143252" y="4794885"/>
                    </a:lnTo>
                    <a:cubicBezTo>
                      <a:pt x="4144060" y="4804707"/>
                      <a:pt x="4140723" y="4814419"/>
                      <a:pt x="4134048" y="4821670"/>
                    </a:cubicBezTo>
                    <a:cubicBezTo>
                      <a:pt x="4127374" y="4828921"/>
                      <a:pt x="4117970" y="4833049"/>
                      <a:pt x="4108115" y="4833055"/>
                    </a:cubicBezTo>
                    <a:lnTo>
                      <a:pt x="4054281" y="4833055"/>
                    </a:lnTo>
                    <a:cubicBezTo>
                      <a:pt x="3985299"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5" y="4814419"/>
                      <a:pt x="3443238" y="4804707"/>
                      <a:pt x="3444046" y="4794885"/>
                    </a:cubicBezTo>
                    <a:lnTo>
                      <a:pt x="3511427" y="3986389"/>
                    </a:lnTo>
                    <a:lnTo>
                      <a:pt x="3574433" y="3545275"/>
                    </a:lnTo>
                    <a:moveTo>
                      <a:pt x="5381149" y="2575278"/>
                    </a:moveTo>
                    <a:cubicBezTo>
                      <a:pt x="5264249" y="2575278"/>
                      <a:pt x="5169482" y="2670044"/>
                      <a:pt x="5169482" y="2786944"/>
                    </a:cubicBezTo>
                    <a:lnTo>
                      <a:pt x="5169482" y="2857500"/>
                    </a:lnTo>
                    <a:cubicBezTo>
                      <a:pt x="5169482" y="2974400"/>
                      <a:pt x="5264249" y="3069167"/>
                      <a:pt x="5381149" y="3069167"/>
                    </a:cubicBezTo>
                    <a:cubicBezTo>
                      <a:pt x="5498049" y="3069167"/>
                      <a:pt x="5592816" y="2974400"/>
                      <a:pt x="5592816" y="2857500"/>
                    </a:cubicBezTo>
                    <a:lnTo>
                      <a:pt x="5592816" y="2786944"/>
                    </a:lnTo>
                    <a:cubicBezTo>
                      <a:pt x="5592816" y="2670044"/>
                      <a:pt x="5498049" y="2575278"/>
                      <a:pt x="5381149" y="2575278"/>
                    </a:cubicBezTo>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5"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5"/>
                      <a:pt x="5691480" y="3209961"/>
                      <a:pt x="5734350" y="3317099"/>
                    </a:cubicBezTo>
                    <a:lnTo>
                      <a:pt x="5804482" y="3492500"/>
                    </a:lnTo>
                    <a:lnTo>
                      <a:pt x="5995053" y="3937212"/>
                    </a:lnTo>
                    <a:cubicBezTo>
                      <a:pt x="5999728" y="3948116"/>
                      <a:pt x="5998607" y="3960641"/>
                      <a:pt x="5992072" y="3970543"/>
                    </a:cubicBezTo>
                    <a:cubicBezTo>
                      <a:pt x="5985537" y="3980445"/>
                      <a:pt x="5974462" y="3986399"/>
                      <a:pt x="5962597" y="3986389"/>
                    </a:cubicBezTo>
                    <a:lnTo>
                      <a:pt x="5897545" y="3986389"/>
                    </a:lnTo>
                    <a:cubicBezTo>
                      <a:pt x="5841107" y="3986383"/>
                      <a:pt x="5790101" y="3952749"/>
                      <a:pt x="5767864" y="3900875"/>
                    </a:cubicBezTo>
                    <a:lnTo>
                      <a:pt x="5613841" y="3541536"/>
                    </a:lnTo>
                    <a:cubicBezTo>
                      <a:pt x="5610596" y="3533987"/>
                      <a:pt x="5599236" y="3537162"/>
                      <a:pt x="5600365" y="3545275"/>
                    </a:cubicBezTo>
                    <a:lnTo>
                      <a:pt x="5663371" y="3986389"/>
                    </a:lnTo>
                    <a:lnTo>
                      <a:pt x="5730752" y="4794885"/>
                    </a:lnTo>
                    <a:cubicBezTo>
                      <a:pt x="5731560" y="4804707"/>
                      <a:pt x="5728223" y="4814419"/>
                      <a:pt x="5721548" y="4821670"/>
                    </a:cubicBezTo>
                    <a:cubicBezTo>
                      <a:pt x="5714874" y="4828921"/>
                      <a:pt x="5705470" y="4833049"/>
                      <a:pt x="5695615" y="4833055"/>
                    </a:cubicBezTo>
                    <a:lnTo>
                      <a:pt x="5641781" y="4833055"/>
                    </a:lnTo>
                    <a:cubicBezTo>
                      <a:pt x="5572799"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5" y="4814419"/>
                      <a:pt x="5030738" y="4804707"/>
                      <a:pt x="5031546" y="4794885"/>
                    </a:cubicBezTo>
                    <a:lnTo>
                      <a:pt x="5098927" y="3986389"/>
                    </a:lnTo>
                    <a:lnTo>
                      <a:pt x="5161933" y="3545275"/>
                    </a:lnTo>
                    <a:moveTo>
                      <a:pt x="6968649" y="2575278"/>
                    </a:moveTo>
                    <a:cubicBezTo>
                      <a:pt x="6851748" y="2575278"/>
                      <a:pt x="6756982" y="2670044"/>
                      <a:pt x="6756982" y="2786944"/>
                    </a:cubicBezTo>
                    <a:lnTo>
                      <a:pt x="6756982" y="2857500"/>
                    </a:lnTo>
                    <a:cubicBezTo>
                      <a:pt x="6756982" y="2974400"/>
                      <a:pt x="6851748" y="3069167"/>
                      <a:pt x="6968649" y="3069167"/>
                    </a:cubicBezTo>
                    <a:cubicBezTo>
                      <a:pt x="7085550" y="3069167"/>
                      <a:pt x="7180316" y="2974400"/>
                      <a:pt x="7180316" y="2857500"/>
                    </a:cubicBezTo>
                    <a:lnTo>
                      <a:pt x="7180316" y="2786944"/>
                    </a:lnTo>
                    <a:cubicBezTo>
                      <a:pt x="7180316" y="2670044"/>
                      <a:pt x="7085550" y="2575278"/>
                      <a:pt x="6968649" y="2575278"/>
                    </a:cubicBezTo>
                    <a:moveTo>
                      <a:pt x="6749433" y="3545275"/>
                    </a:moveTo>
                    <a:cubicBezTo>
                      <a:pt x="6750632" y="3537162"/>
                      <a:pt x="6739203" y="3533987"/>
                      <a:pt x="6736028" y="3541536"/>
                    </a:cubicBezTo>
                    <a:lnTo>
                      <a:pt x="6582004" y="3900875"/>
                    </a:lnTo>
                    <a:cubicBezTo>
                      <a:pt x="6559748" y="3952796"/>
                      <a:pt x="6508672" y="3986439"/>
                      <a:pt x="6452182" y="3986389"/>
                    </a:cubicBezTo>
                    <a:lnTo>
                      <a:pt x="6387130" y="3986389"/>
                    </a:lnTo>
                    <a:cubicBezTo>
                      <a:pt x="6375265" y="3986399"/>
                      <a:pt x="6364191" y="3980445"/>
                      <a:pt x="6357655" y="3970543"/>
                    </a:cubicBezTo>
                    <a:cubicBezTo>
                      <a:pt x="6351120" y="3960641"/>
                      <a:pt x="6350000" y="3948116"/>
                      <a:pt x="6354674" y="3937212"/>
                    </a:cubicBezTo>
                    <a:lnTo>
                      <a:pt x="6545316" y="3492500"/>
                    </a:lnTo>
                    <a:lnTo>
                      <a:pt x="6615448" y="3317099"/>
                    </a:lnTo>
                    <a:cubicBezTo>
                      <a:pt x="6658318" y="3209961"/>
                      <a:pt x="6762094" y="3139715"/>
                      <a:pt x="6877491" y="3139722"/>
                    </a:cubicBezTo>
                    <a:lnTo>
                      <a:pt x="7059807" y="3139722"/>
                    </a:lnTo>
                    <a:cubicBezTo>
                      <a:pt x="7175204" y="3139715"/>
                      <a:pt x="7278980" y="3209961"/>
                      <a:pt x="7321850" y="3317099"/>
                    </a:cubicBezTo>
                    <a:lnTo>
                      <a:pt x="7391982" y="3492500"/>
                    </a:lnTo>
                    <a:lnTo>
                      <a:pt x="7582553" y="3937212"/>
                    </a:lnTo>
                    <a:cubicBezTo>
                      <a:pt x="7587228" y="3948116"/>
                      <a:pt x="7586107" y="3960641"/>
                      <a:pt x="7579572" y="3970543"/>
                    </a:cubicBezTo>
                    <a:cubicBezTo>
                      <a:pt x="7573037" y="3980445"/>
                      <a:pt x="7561962" y="3986399"/>
                      <a:pt x="7550097" y="3986389"/>
                    </a:cubicBezTo>
                    <a:lnTo>
                      <a:pt x="7485045" y="3986389"/>
                    </a:lnTo>
                    <a:cubicBezTo>
                      <a:pt x="7428607" y="3986383"/>
                      <a:pt x="7377601" y="3952749"/>
                      <a:pt x="7355364" y="3900875"/>
                    </a:cubicBezTo>
                    <a:lnTo>
                      <a:pt x="7201341" y="3541536"/>
                    </a:lnTo>
                    <a:cubicBezTo>
                      <a:pt x="7198095" y="3533987"/>
                      <a:pt x="7186736" y="3537162"/>
                      <a:pt x="7187865" y="3545275"/>
                    </a:cubicBezTo>
                    <a:lnTo>
                      <a:pt x="7250871" y="3986389"/>
                    </a:lnTo>
                    <a:lnTo>
                      <a:pt x="7318252" y="4794885"/>
                    </a:lnTo>
                    <a:cubicBezTo>
                      <a:pt x="7319060" y="4804707"/>
                      <a:pt x="7315722" y="4814419"/>
                      <a:pt x="7309048" y="4821670"/>
                    </a:cubicBezTo>
                    <a:cubicBezTo>
                      <a:pt x="7302374" y="4828921"/>
                      <a:pt x="7292970" y="4833049"/>
                      <a:pt x="7283115" y="4833055"/>
                    </a:cubicBezTo>
                    <a:lnTo>
                      <a:pt x="7229281" y="4833055"/>
                    </a:lnTo>
                    <a:cubicBezTo>
                      <a:pt x="7160299" y="4833064"/>
                      <a:pt x="7101422" y="4783199"/>
                      <a:pt x="7090075" y="4715157"/>
                    </a:cubicBezTo>
                    <a:lnTo>
                      <a:pt x="6975704" y="4028158"/>
                    </a:lnTo>
                    <a:cubicBezTo>
                      <a:pt x="6974364" y="4020255"/>
                      <a:pt x="6963075" y="4020255"/>
                      <a:pt x="6961735" y="4028158"/>
                    </a:cubicBezTo>
                    <a:lnTo>
                      <a:pt x="6847294" y="4715157"/>
                    </a:lnTo>
                    <a:cubicBezTo>
                      <a:pt x="6835942" y="4783225"/>
                      <a:pt x="6777025" y="4833098"/>
                      <a:pt x="6708017" y="4833055"/>
                    </a:cubicBezTo>
                    <a:lnTo>
                      <a:pt x="6654183" y="4833055"/>
                    </a:lnTo>
                    <a:cubicBezTo>
                      <a:pt x="6644328" y="4833049"/>
                      <a:pt x="6634924" y="4828921"/>
                      <a:pt x="6628250" y="4821670"/>
                    </a:cubicBezTo>
                    <a:cubicBezTo>
                      <a:pt x="6621576" y="4814419"/>
                      <a:pt x="6618238" y="4804707"/>
                      <a:pt x="6619046" y="4794885"/>
                    </a:cubicBezTo>
                    <a:lnTo>
                      <a:pt x="6686427" y="3986389"/>
                    </a:lnTo>
                    <a:lnTo>
                      <a:pt x="6749433" y="3545275"/>
                    </a:lnTo>
                    <a:moveTo>
                      <a:pt x="8556149" y="2575278"/>
                    </a:moveTo>
                    <a:cubicBezTo>
                      <a:pt x="8439248" y="2575278"/>
                      <a:pt x="8344482" y="2670044"/>
                      <a:pt x="8344482" y="2786944"/>
                    </a:cubicBezTo>
                    <a:lnTo>
                      <a:pt x="8344482" y="2857500"/>
                    </a:lnTo>
                    <a:cubicBezTo>
                      <a:pt x="8344482" y="2974400"/>
                      <a:pt x="8439248" y="3069167"/>
                      <a:pt x="8556149" y="3069167"/>
                    </a:cubicBezTo>
                    <a:cubicBezTo>
                      <a:pt x="8673050" y="3069167"/>
                      <a:pt x="8767816" y="2974400"/>
                      <a:pt x="8767816" y="2857500"/>
                    </a:cubicBezTo>
                    <a:lnTo>
                      <a:pt x="8767816" y="2786944"/>
                    </a:lnTo>
                    <a:cubicBezTo>
                      <a:pt x="8767816" y="2670044"/>
                      <a:pt x="8673050" y="2575278"/>
                      <a:pt x="8556149" y="2575278"/>
                    </a:cubicBezTo>
                    <a:moveTo>
                      <a:pt x="8336933" y="3545275"/>
                    </a:moveTo>
                    <a:cubicBezTo>
                      <a:pt x="8338132" y="3537162"/>
                      <a:pt x="8326703" y="3533987"/>
                      <a:pt x="8323528" y="3541536"/>
                    </a:cubicBezTo>
                    <a:lnTo>
                      <a:pt x="8169504" y="3900875"/>
                    </a:lnTo>
                    <a:cubicBezTo>
                      <a:pt x="8147248" y="3952796"/>
                      <a:pt x="8096172" y="3986439"/>
                      <a:pt x="8039682" y="3986389"/>
                    </a:cubicBezTo>
                    <a:lnTo>
                      <a:pt x="7974630" y="3986389"/>
                    </a:lnTo>
                    <a:cubicBezTo>
                      <a:pt x="7962766" y="3986399"/>
                      <a:pt x="7951691" y="3980445"/>
                      <a:pt x="7945155" y="3970543"/>
                    </a:cubicBezTo>
                    <a:cubicBezTo>
                      <a:pt x="7938620" y="3960641"/>
                      <a:pt x="7937500" y="3948116"/>
                      <a:pt x="7942175" y="3937212"/>
                    </a:cubicBezTo>
                    <a:lnTo>
                      <a:pt x="8132816" y="3492500"/>
                    </a:lnTo>
                    <a:lnTo>
                      <a:pt x="8202948" y="3317099"/>
                    </a:lnTo>
                    <a:cubicBezTo>
                      <a:pt x="8245818" y="3209961"/>
                      <a:pt x="8349594" y="3139715"/>
                      <a:pt x="8464991" y="3139722"/>
                    </a:cubicBezTo>
                    <a:lnTo>
                      <a:pt x="8647307" y="3139722"/>
                    </a:lnTo>
                    <a:cubicBezTo>
                      <a:pt x="8762704" y="3139715"/>
                      <a:pt x="8866480" y="3209961"/>
                      <a:pt x="8909350" y="3317099"/>
                    </a:cubicBezTo>
                    <a:lnTo>
                      <a:pt x="8979482" y="3492500"/>
                    </a:lnTo>
                    <a:lnTo>
                      <a:pt x="9170053" y="3937212"/>
                    </a:lnTo>
                    <a:cubicBezTo>
                      <a:pt x="9174728" y="3948116"/>
                      <a:pt x="9173607" y="3960641"/>
                      <a:pt x="9167072" y="3970543"/>
                    </a:cubicBezTo>
                    <a:cubicBezTo>
                      <a:pt x="9160537" y="3980445"/>
                      <a:pt x="9149462" y="3986399"/>
                      <a:pt x="9137597" y="3986389"/>
                    </a:cubicBezTo>
                    <a:lnTo>
                      <a:pt x="9072545" y="3986389"/>
                    </a:lnTo>
                    <a:cubicBezTo>
                      <a:pt x="9016107" y="3986383"/>
                      <a:pt x="8965101" y="3952749"/>
                      <a:pt x="8942864" y="3900875"/>
                    </a:cubicBezTo>
                    <a:lnTo>
                      <a:pt x="8788841" y="3541536"/>
                    </a:lnTo>
                    <a:cubicBezTo>
                      <a:pt x="8785595" y="3533987"/>
                      <a:pt x="8774236" y="3537162"/>
                      <a:pt x="8775365" y="3545275"/>
                    </a:cubicBezTo>
                    <a:lnTo>
                      <a:pt x="8838371" y="3986389"/>
                    </a:lnTo>
                    <a:lnTo>
                      <a:pt x="8905752" y="4794885"/>
                    </a:lnTo>
                    <a:cubicBezTo>
                      <a:pt x="8906560" y="4804707"/>
                      <a:pt x="8903222" y="4814419"/>
                      <a:pt x="8896548" y="4821670"/>
                    </a:cubicBezTo>
                    <a:cubicBezTo>
                      <a:pt x="8889874" y="4828921"/>
                      <a:pt x="8880470" y="4833049"/>
                      <a:pt x="8870615" y="4833055"/>
                    </a:cubicBezTo>
                    <a:lnTo>
                      <a:pt x="8816781" y="4833055"/>
                    </a:lnTo>
                    <a:cubicBezTo>
                      <a:pt x="8747799" y="4833064"/>
                      <a:pt x="8688922" y="4783199"/>
                      <a:pt x="8677575" y="4715157"/>
                    </a:cubicBezTo>
                    <a:lnTo>
                      <a:pt x="8563204" y="4028158"/>
                    </a:lnTo>
                    <a:cubicBezTo>
                      <a:pt x="8561864" y="4020255"/>
                      <a:pt x="8550575" y="4020255"/>
                      <a:pt x="8549235" y="4028158"/>
                    </a:cubicBezTo>
                    <a:lnTo>
                      <a:pt x="8434794" y="4715157"/>
                    </a:lnTo>
                    <a:cubicBezTo>
                      <a:pt x="8423442" y="4783225"/>
                      <a:pt x="8364525" y="4833098"/>
                      <a:pt x="8295517" y="4833055"/>
                    </a:cubicBezTo>
                    <a:lnTo>
                      <a:pt x="8241683" y="4833055"/>
                    </a:lnTo>
                    <a:cubicBezTo>
                      <a:pt x="8231828" y="4833049"/>
                      <a:pt x="8222424" y="4828921"/>
                      <a:pt x="8215750" y="4821670"/>
                    </a:cubicBezTo>
                    <a:cubicBezTo>
                      <a:pt x="8209076" y="4814419"/>
                      <a:pt x="8205738" y="4804707"/>
                      <a:pt x="8206546" y="4794885"/>
                    </a:cubicBezTo>
                    <a:lnTo>
                      <a:pt x="8273927" y="3986389"/>
                    </a:lnTo>
                    <a:lnTo>
                      <a:pt x="8336933" y="3545275"/>
                    </a:lnTo>
                    <a:moveTo>
                      <a:pt x="10143649" y="2575278"/>
                    </a:moveTo>
                    <a:cubicBezTo>
                      <a:pt x="10026748" y="2575278"/>
                      <a:pt x="9931982" y="2670044"/>
                      <a:pt x="9931982" y="2786944"/>
                    </a:cubicBezTo>
                    <a:lnTo>
                      <a:pt x="9931982" y="2857500"/>
                    </a:lnTo>
                    <a:cubicBezTo>
                      <a:pt x="9931982" y="2974400"/>
                      <a:pt x="10026748" y="3069167"/>
                      <a:pt x="10143649" y="3069167"/>
                    </a:cubicBezTo>
                    <a:cubicBezTo>
                      <a:pt x="10260550" y="3069167"/>
                      <a:pt x="10355316" y="2974400"/>
                      <a:pt x="10355316" y="2857500"/>
                    </a:cubicBezTo>
                    <a:lnTo>
                      <a:pt x="10355316" y="2786944"/>
                    </a:lnTo>
                    <a:cubicBezTo>
                      <a:pt x="10355316" y="2670044"/>
                      <a:pt x="10260550" y="2575278"/>
                      <a:pt x="10143649" y="2575278"/>
                    </a:cubicBezTo>
                    <a:moveTo>
                      <a:pt x="9924433" y="3545275"/>
                    </a:moveTo>
                    <a:cubicBezTo>
                      <a:pt x="9925632" y="3537162"/>
                      <a:pt x="9914203" y="3533987"/>
                      <a:pt x="9911028" y="3541536"/>
                    </a:cubicBezTo>
                    <a:lnTo>
                      <a:pt x="9757004" y="3900875"/>
                    </a:lnTo>
                    <a:cubicBezTo>
                      <a:pt x="9734748" y="3952796"/>
                      <a:pt x="9683672" y="3986439"/>
                      <a:pt x="9627182" y="3986389"/>
                    </a:cubicBezTo>
                    <a:lnTo>
                      <a:pt x="9562130" y="3986389"/>
                    </a:lnTo>
                    <a:cubicBezTo>
                      <a:pt x="9550266" y="3986399"/>
                      <a:pt x="9539191" y="3980445"/>
                      <a:pt x="9532655" y="3970543"/>
                    </a:cubicBezTo>
                    <a:cubicBezTo>
                      <a:pt x="9526120" y="3960641"/>
                      <a:pt x="9525000" y="3948116"/>
                      <a:pt x="9529675" y="3937212"/>
                    </a:cubicBezTo>
                    <a:lnTo>
                      <a:pt x="9720316" y="3492500"/>
                    </a:lnTo>
                    <a:lnTo>
                      <a:pt x="9790448" y="3317099"/>
                    </a:lnTo>
                    <a:cubicBezTo>
                      <a:pt x="9833318" y="3209961"/>
                      <a:pt x="9937094" y="3139715"/>
                      <a:pt x="10052491" y="3139722"/>
                    </a:cubicBezTo>
                    <a:lnTo>
                      <a:pt x="10234807" y="3139722"/>
                    </a:lnTo>
                    <a:cubicBezTo>
                      <a:pt x="10350204" y="3139715"/>
                      <a:pt x="10453980" y="3209961"/>
                      <a:pt x="10496850" y="3317099"/>
                    </a:cubicBezTo>
                    <a:lnTo>
                      <a:pt x="10566982" y="3492500"/>
                    </a:lnTo>
                    <a:lnTo>
                      <a:pt x="10757553" y="3937212"/>
                    </a:lnTo>
                    <a:cubicBezTo>
                      <a:pt x="10762228" y="3948116"/>
                      <a:pt x="10761107" y="3960641"/>
                      <a:pt x="10754572" y="3970543"/>
                    </a:cubicBezTo>
                    <a:cubicBezTo>
                      <a:pt x="10748037" y="3980445"/>
                      <a:pt x="10736962" y="3986399"/>
                      <a:pt x="10725097" y="3986389"/>
                    </a:cubicBezTo>
                    <a:lnTo>
                      <a:pt x="10660045" y="3986389"/>
                    </a:lnTo>
                    <a:cubicBezTo>
                      <a:pt x="10603607" y="3986383"/>
                      <a:pt x="10552601" y="3952749"/>
                      <a:pt x="10530364" y="3900875"/>
                    </a:cubicBezTo>
                    <a:lnTo>
                      <a:pt x="10376341" y="3541536"/>
                    </a:lnTo>
                    <a:cubicBezTo>
                      <a:pt x="10373095" y="3533987"/>
                      <a:pt x="10361736" y="3537162"/>
                      <a:pt x="10362865" y="3545275"/>
                    </a:cubicBezTo>
                    <a:lnTo>
                      <a:pt x="10425871" y="3986389"/>
                    </a:lnTo>
                    <a:lnTo>
                      <a:pt x="10493252" y="4794885"/>
                    </a:lnTo>
                    <a:cubicBezTo>
                      <a:pt x="10494060" y="4804707"/>
                      <a:pt x="10490722" y="4814419"/>
                      <a:pt x="10484048" y="4821670"/>
                    </a:cubicBezTo>
                    <a:cubicBezTo>
                      <a:pt x="10477374" y="4828921"/>
                      <a:pt x="10467970" y="4833049"/>
                      <a:pt x="10458115" y="4833055"/>
                    </a:cubicBezTo>
                    <a:lnTo>
                      <a:pt x="10404281" y="4833055"/>
                    </a:lnTo>
                    <a:cubicBezTo>
                      <a:pt x="10335299" y="4833064"/>
                      <a:pt x="10276422" y="4783199"/>
                      <a:pt x="10265075" y="4715157"/>
                    </a:cubicBezTo>
                    <a:lnTo>
                      <a:pt x="10150704" y="4028158"/>
                    </a:lnTo>
                    <a:cubicBezTo>
                      <a:pt x="10149364" y="4020255"/>
                      <a:pt x="10138075" y="4020255"/>
                      <a:pt x="10136735" y="4028158"/>
                    </a:cubicBezTo>
                    <a:lnTo>
                      <a:pt x="10022294" y="4715157"/>
                    </a:lnTo>
                    <a:cubicBezTo>
                      <a:pt x="10010942" y="4783225"/>
                      <a:pt x="9952025" y="4833098"/>
                      <a:pt x="9883017" y="4833055"/>
                    </a:cubicBezTo>
                    <a:lnTo>
                      <a:pt x="9829183" y="4833055"/>
                    </a:lnTo>
                    <a:cubicBezTo>
                      <a:pt x="9819328" y="4833049"/>
                      <a:pt x="9809924" y="4828921"/>
                      <a:pt x="9803250" y="4821670"/>
                    </a:cubicBezTo>
                    <a:cubicBezTo>
                      <a:pt x="9796576" y="4814419"/>
                      <a:pt x="9793238" y="4804707"/>
                      <a:pt x="9794046" y="4794885"/>
                    </a:cubicBezTo>
                    <a:lnTo>
                      <a:pt x="9861427" y="3986389"/>
                    </a:lnTo>
                    <a:lnTo>
                      <a:pt x="9924433" y="3545275"/>
                    </a:lnTo>
                    <a:moveTo>
                      <a:pt x="11731149" y="2575278"/>
                    </a:moveTo>
                    <a:cubicBezTo>
                      <a:pt x="11614248" y="2575278"/>
                      <a:pt x="11519482" y="2670044"/>
                      <a:pt x="11519482" y="2786944"/>
                    </a:cubicBezTo>
                    <a:lnTo>
                      <a:pt x="11519482" y="2857500"/>
                    </a:lnTo>
                    <a:cubicBezTo>
                      <a:pt x="11519482" y="2974400"/>
                      <a:pt x="11614248" y="3069167"/>
                      <a:pt x="11731149" y="3069167"/>
                    </a:cubicBezTo>
                    <a:cubicBezTo>
                      <a:pt x="11848050" y="3069167"/>
                      <a:pt x="11942816" y="2974400"/>
                      <a:pt x="11942816" y="2857500"/>
                    </a:cubicBezTo>
                    <a:lnTo>
                      <a:pt x="11942816" y="2786944"/>
                    </a:lnTo>
                    <a:cubicBezTo>
                      <a:pt x="11942816" y="2670044"/>
                      <a:pt x="11848050" y="2575278"/>
                      <a:pt x="11731149" y="2575278"/>
                    </a:cubicBezTo>
                    <a:moveTo>
                      <a:pt x="11511933" y="3545275"/>
                    </a:moveTo>
                    <a:cubicBezTo>
                      <a:pt x="11513132" y="3537162"/>
                      <a:pt x="11501703" y="3533987"/>
                      <a:pt x="11498528" y="3541536"/>
                    </a:cubicBezTo>
                    <a:lnTo>
                      <a:pt x="11344504" y="3900875"/>
                    </a:lnTo>
                    <a:cubicBezTo>
                      <a:pt x="11322248" y="3952796"/>
                      <a:pt x="11271172" y="3986439"/>
                      <a:pt x="11214682" y="3986389"/>
                    </a:cubicBezTo>
                    <a:lnTo>
                      <a:pt x="11149630" y="3986389"/>
                    </a:lnTo>
                    <a:cubicBezTo>
                      <a:pt x="11137766" y="3986399"/>
                      <a:pt x="11126691" y="3980445"/>
                      <a:pt x="11120155" y="3970543"/>
                    </a:cubicBezTo>
                    <a:cubicBezTo>
                      <a:pt x="11113620" y="3960641"/>
                      <a:pt x="11112500" y="3948116"/>
                      <a:pt x="11117175" y="3937212"/>
                    </a:cubicBezTo>
                    <a:lnTo>
                      <a:pt x="11307816" y="3492500"/>
                    </a:lnTo>
                    <a:lnTo>
                      <a:pt x="11377948" y="3317099"/>
                    </a:lnTo>
                    <a:cubicBezTo>
                      <a:pt x="11420818" y="3209961"/>
                      <a:pt x="11524594" y="3139715"/>
                      <a:pt x="11639991" y="3139722"/>
                    </a:cubicBezTo>
                    <a:lnTo>
                      <a:pt x="11822307" y="3139722"/>
                    </a:lnTo>
                    <a:cubicBezTo>
                      <a:pt x="11937704" y="3139715"/>
                      <a:pt x="12041480" y="3209961"/>
                      <a:pt x="12084350" y="3317099"/>
                    </a:cubicBezTo>
                    <a:lnTo>
                      <a:pt x="12154482" y="3492500"/>
                    </a:lnTo>
                    <a:lnTo>
                      <a:pt x="12345053" y="3937212"/>
                    </a:lnTo>
                    <a:cubicBezTo>
                      <a:pt x="12349728" y="3948116"/>
                      <a:pt x="12348607" y="3960641"/>
                      <a:pt x="12342072" y="3970543"/>
                    </a:cubicBezTo>
                    <a:cubicBezTo>
                      <a:pt x="12335537" y="3980445"/>
                      <a:pt x="12324462" y="3986399"/>
                      <a:pt x="12312597" y="3986389"/>
                    </a:cubicBezTo>
                    <a:lnTo>
                      <a:pt x="12247545" y="3986389"/>
                    </a:lnTo>
                    <a:cubicBezTo>
                      <a:pt x="12191107" y="3986383"/>
                      <a:pt x="12140101" y="3952749"/>
                      <a:pt x="12117864" y="3900875"/>
                    </a:cubicBezTo>
                    <a:lnTo>
                      <a:pt x="11963841" y="3541536"/>
                    </a:lnTo>
                    <a:cubicBezTo>
                      <a:pt x="11960595" y="3533987"/>
                      <a:pt x="11949236" y="3537162"/>
                      <a:pt x="11950365" y="3545275"/>
                    </a:cubicBezTo>
                    <a:lnTo>
                      <a:pt x="12013371" y="3986389"/>
                    </a:lnTo>
                    <a:lnTo>
                      <a:pt x="12080752" y="4794885"/>
                    </a:lnTo>
                    <a:cubicBezTo>
                      <a:pt x="12081560" y="4804707"/>
                      <a:pt x="12078222" y="4814419"/>
                      <a:pt x="12071548" y="4821670"/>
                    </a:cubicBezTo>
                    <a:cubicBezTo>
                      <a:pt x="12064874" y="4828921"/>
                      <a:pt x="12055470" y="4833049"/>
                      <a:pt x="12045615" y="4833055"/>
                    </a:cubicBezTo>
                    <a:lnTo>
                      <a:pt x="11991781" y="4833055"/>
                    </a:lnTo>
                    <a:cubicBezTo>
                      <a:pt x="11922799" y="4833064"/>
                      <a:pt x="11863922" y="4783199"/>
                      <a:pt x="11852575" y="4715157"/>
                    </a:cubicBezTo>
                    <a:lnTo>
                      <a:pt x="11738204" y="4028158"/>
                    </a:lnTo>
                    <a:cubicBezTo>
                      <a:pt x="11736864" y="4020255"/>
                      <a:pt x="11725575" y="4020255"/>
                      <a:pt x="11724235" y="4028158"/>
                    </a:cubicBezTo>
                    <a:lnTo>
                      <a:pt x="11609794" y="4715157"/>
                    </a:lnTo>
                    <a:cubicBezTo>
                      <a:pt x="11598442" y="4783225"/>
                      <a:pt x="11539525" y="4833098"/>
                      <a:pt x="11470517" y="4833055"/>
                    </a:cubicBezTo>
                    <a:lnTo>
                      <a:pt x="11416683" y="4833055"/>
                    </a:lnTo>
                    <a:cubicBezTo>
                      <a:pt x="11406828" y="4833049"/>
                      <a:pt x="11397424" y="4828921"/>
                      <a:pt x="11390750" y="4821670"/>
                    </a:cubicBezTo>
                    <a:cubicBezTo>
                      <a:pt x="11384076" y="4814419"/>
                      <a:pt x="11380738" y="4804707"/>
                      <a:pt x="11381546" y="4794885"/>
                    </a:cubicBezTo>
                    <a:lnTo>
                      <a:pt x="11448927" y="3986389"/>
                    </a:lnTo>
                    <a:lnTo>
                      <a:pt x="11511933" y="3545275"/>
                    </a:lnTo>
                    <a:moveTo>
                      <a:pt x="13318649" y="2575278"/>
                    </a:moveTo>
                    <a:cubicBezTo>
                      <a:pt x="13201749" y="2575278"/>
                      <a:pt x="13106983" y="2670044"/>
                      <a:pt x="13106983" y="2786944"/>
                    </a:cubicBezTo>
                    <a:lnTo>
                      <a:pt x="13106983" y="2857500"/>
                    </a:lnTo>
                    <a:cubicBezTo>
                      <a:pt x="13106983" y="2974400"/>
                      <a:pt x="13201749" y="3069167"/>
                      <a:pt x="13318649" y="3069167"/>
                    </a:cubicBezTo>
                    <a:cubicBezTo>
                      <a:pt x="13435549" y="3069167"/>
                      <a:pt x="13530315" y="2974400"/>
                      <a:pt x="13530315" y="2857500"/>
                    </a:cubicBezTo>
                    <a:lnTo>
                      <a:pt x="13530315" y="2786944"/>
                    </a:lnTo>
                    <a:cubicBezTo>
                      <a:pt x="13530315" y="2670044"/>
                      <a:pt x="13435549" y="2575278"/>
                      <a:pt x="13318649" y="2575278"/>
                    </a:cubicBezTo>
                    <a:moveTo>
                      <a:pt x="13099433" y="3545275"/>
                    </a:moveTo>
                    <a:cubicBezTo>
                      <a:pt x="13100633" y="3537162"/>
                      <a:pt x="13089203" y="3533987"/>
                      <a:pt x="13086028" y="3541536"/>
                    </a:cubicBezTo>
                    <a:lnTo>
                      <a:pt x="12932004" y="3900875"/>
                    </a:lnTo>
                    <a:cubicBezTo>
                      <a:pt x="12909748" y="3952796"/>
                      <a:pt x="12858672" y="3986439"/>
                      <a:pt x="12802182" y="3986389"/>
                    </a:cubicBezTo>
                    <a:lnTo>
                      <a:pt x="12737130" y="3986389"/>
                    </a:lnTo>
                    <a:cubicBezTo>
                      <a:pt x="12725266" y="3986399"/>
                      <a:pt x="12714191" y="3980445"/>
                      <a:pt x="12707655" y="3970543"/>
                    </a:cubicBezTo>
                    <a:cubicBezTo>
                      <a:pt x="12701120" y="3960641"/>
                      <a:pt x="12700000" y="3948116"/>
                      <a:pt x="12704675" y="3937212"/>
                    </a:cubicBezTo>
                    <a:lnTo>
                      <a:pt x="12895316" y="3492500"/>
                    </a:lnTo>
                    <a:lnTo>
                      <a:pt x="12965448" y="3317099"/>
                    </a:lnTo>
                    <a:cubicBezTo>
                      <a:pt x="13008318" y="3209961"/>
                      <a:pt x="13112094" y="3139715"/>
                      <a:pt x="13227492" y="3139722"/>
                    </a:cubicBezTo>
                    <a:lnTo>
                      <a:pt x="13409806" y="3139722"/>
                    </a:lnTo>
                    <a:cubicBezTo>
                      <a:pt x="13525204" y="3139715"/>
                      <a:pt x="13628980" y="3209961"/>
                      <a:pt x="13671851" y="3317099"/>
                    </a:cubicBezTo>
                    <a:lnTo>
                      <a:pt x="13741983" y="3492500"/>
                    </a:lnTo>
                    <a:lnTo>
                      <a:pt x="13932553" y="3937212"/>
                    </a:lnTo>
                    <a:cubicBezTo>
                      <a:pt x="13937227" y="3948116"/>
                      <a:pt x="13936107" y="3960641"/>
                      <a:pt x="13929573" y="3970543"/>
                    </a:cubicBezTo>
                    <a:cubicBezTo>
                      <a:pt x="13923037" y="3980445"/>
                      <a:pt x="13911962" y="3986399"/>
                      <a:pt x="13900097" y="3986389"/>
                    </a:cubicBezTo>
                    <a:lnTo>
                      <a:pt x="13835045" y="3986389"/>
                    </a:lnTo>
                    <a:cubicBezTo>
                      <a:pt x="13778607" y="3986383"/>
                      <a:pt x="13727601" y="3952749"/>
                      <a:pt x="13705363" y="3900875"/>
                    </a:cubicBezTo>
                    <a:lnTo>
                      <a:pt x="13551342" y="3541536"/>
                    </a:lnTo>
                    <a:cubicBezTo>
                      <a:pt x="13548095" y="3533987"/>
                      <a:pt x="13536736" y="3537162"/>
                      <a:pt x="13537865" y="3545275"/>
                    </a:cubicBezTo>
                    <a:lnTo>
                      <a:pt x="13600872" y="3986389"/>
                    </a:lnTo>
                    <a:lnTo>
                      <a:pt x="13668252" y="4794885"/>
                    </a:lnTo>
                    <a:cubicBezTo>
                      <a:pt x="13669060" y="4804707"/>
                      <a:pt x="13665722" y="4814419"/>
                      <a:pt x="13659048" y="4821670"/>
                    </a:cubicBezTo>
                    <a:cubicBezTo>
                      <a:pt x="13652374" y="4828921"/>
                      <a:pt x="13642970" y="4833049"/>
                      <a:pt x="13633115" y="4833055"/>
                    </a:cubicBezTo>
                    <a:lnTo>
                      <a:pt x="13579281" y="4833055"/>
                    </a:lnTo>
                    <a:cubicBezTo>
                      <a:pt x="13510299" y="4833064"/>
                      <a:pt x="13451422" y="4783199"/>
                      <a:pt x="13440076" y="4715157"/>
                    </a:cubicBezTo>
                    <a:lnTo>
                      <a:pt x="13325704" y="4028158"/>
                    </a:lnTo>
                    <a:cubicBezTo>
                      <a:pt x="13324363" y="4020255"/>
                      <a:pt x="13313076" y="4020255"/>
                      <a:pt x="13311735" y="4028158"/>
                    </a:cubicBezTo>
                    <a:lnTo>
                      <a:pt x="13197294" y="4715157"/>
                    </a:lnTo>
                    <a:cubicBezTo>
                      <a:pt x="13185942" y="4783225"/>
                      <a:pt x="13127025" y="4833098"/>
                      <a:pt x="13058017" y="4833055"/>
                    </a:cubicBezTo>
                    <a:lnTo>
                      <a:pt x="13004183" y="4833055"/>
                    </a:lnTo>
                    <a:cubicBezTo>
                      <a:pt x="12994328" y="4833049"/>
                      <a:pt x="12984924" y="4828921"/>
                      <a:pt x="12978250" y="4821670"/>
                    </a:cubicBezTo>
                    <a:cubicBezTo>
                      <a:pt x="12971576" y="4814419"/>
                      <a:pt x="12968239" y="4804707"/>
                      <a:pt x="12969046" y="4794885"/>
                    </a:cubicBezTo>
                    <a:lnTo>
                      <a:pt x="13036427" y="3986389"/>
                    </a:lnTo>
                    <a:lnTo>
                      <a:pt x="13099433" y="3545275"/>
                    </a:lnTo>
                    <a:moveTo>
                      <a:pt x="14906149" y="2575278"/>
                    </a:moveTo>
                    <a:cubicBezTo>
                      <a:pt x="14789249" y="2575278"/>
                      <a:pt x="14694483" y="2670044"/>
                      <a:pt x="14694483" y="2786944"/>
                    </a:cubicBezTo>
                    <a:lnTo>
                      <a:pt x="14694483" y="2857500"/>
                    </a:lnTo>
                    <a:cubicBezTo>
                      <a:pt x="14694483" y="2974400"/>
                      <a:pt x="14789249" y="3069167"/>
                      <a:pt x="14906149" y="3069167"/>
                    </a:cubicBezTo>
                    <a:cubicBezTo>
                      <a:pt x="15023049" y="3069167"/>
                      <a:pt x="15117815" y="2974400"/>
                      <a:pt x="15117815" y="2857500"/>
                    </a:cubicBezTo>
                    <a:lnTo>
                      <a:pt x="15117815" y="2786944"/>
                    </a:lnTo>
                    <a:cubicBezTo>
                      <a:pt x="15117815" y="2670044"/>
                      <a:pt x="15023049" y="2575278"/>
                      <a:pt x="14906149" y="2575278"/>
                    </a:cubicBezTo>
                    <a:moveTo>
                      <a:pt x="14686933" y="3545275"/>
                    </a:moveTo>
                    <a:cubicBezTo>
                      <a:pt x="14688133" y="3537162"/>
                      <a:pt x="14676703" y="3533987"/>
                      <a:pt x="14673528" y="3541536"/>
                    </a:cubicBezTo>
                    <a:lnTo>
                      <a:pt x="14519504" y="3900875"/>
                    </a:lnTo>
                    <a:cubicBezTo>
                      <a:pt x="14497248" y="3952796"/>
                      <a:pt x="14446172" y="3986439"/>
                      <a:pt x="14389683" y="3986389"/>
                    </a:cubicBezTo>
                    <a:lnTo>
                      <a:pt x="14324629" y="3986389"/>
                    </a:lnTo>
                    <a:cubicBezTo>
                      <a:pt x="14312765" y="3986399"/>
                      <a:pt x="14301690" y="3980445"/>
                      <a:pt x="14295155" y="3970543"/>
                    </a:cubicBezTo>
                    <a:cubicBezTo>
                      <a:pt x="14288619" y="3960641"/>
                      <a:pt x="14287500" y="3948116"/>
                      <a:pt x="14292174" y="3937212"/>
                    </a:cubicBezTo>
                    <a:lnTo>
                      <a:pt x="14482815" y="3492500"/>
                    </a:lnTo>
                    <a:lnTo>
                      <a:pt x="14552947" y="3317099"/>
                    </a:lnTo>
                    <a:cubicBezTo>
                      <a:pt x="14595818" y="3209961"/>
                      <a:pt x="14699594" y="3139715"/>
                      <a:pt x="14814992" y="3139722"/>
                    </a:cubicBezTo>
                    <a:lnTo>
                      <a:pt x="14997306" y="3139722"/>
                    </a:lnTo>
                    <a:cubicBezTo>
                      <a:pt x="15112704" y="3139715"/>
                      <a:pt x="15216480" y="3209961"/>
                      <a:pt x="15259351" y="3317099"/>
                    </a:cubicBezTo>
                    <a:lnTo>
                      <a:pt x="15329483" y="3492500"/>
                    </a:lnTo>
                    <a:lnTo>
                      <a:pt x="15520053" y="3937212"/>
                    </a:lnTo>
                    <a:cubicBezTo>
                      <a:pt x="15524727" y="3948116"/>
                      <a:pt x="15523607" y="3960641"/>
                      <a:pt x="15517073" y="3970543"/>
                    </a:cubicBezTo>
                    <a:cubicBezTo>
                      <a:pt x="15510537" y="3980445"/>
                      <a:pt x="15499462" y="3986399"/>
                      <a:pt x="15487597" y="3986389"/>
                    </a:cubicBezTo>
                    <a:lnTo>
                      <a:pt x="15422545" y="3986389"/>
                    </a:lnTo>
                    <a:cubicBezTo>
                      <a:pt x="15366107" y="3986383"/>
                      <a:pt x="15315101" y="3952749"/>
                      <a:pt x="15292863" y="3900875"/>
                    </a:cubicBezTo>
                    <a:lnTo>
                      <a:pt x="15138842" y="3541536"/>
                    </a:lnTo>
                    <a:cubicBezTo>
                      <a:pt x="15135595" y="3533987"/>
                      <a:pt x="15124236" y="3537162"/>
                      <a:pt x="15125365" y="3545275"/>
                    </a:cubicBezTo>
                    <a:lnTo>
                      <a:pt x="15188372" y="3986389"/>
                    </a:lnTo>
                    <a:lnTo>
                      <a:pt x="15255752" y="4794885"/>
                    </a:lnTo>
                    <a:cubicBezTo>
                      <a:pt x="15256560" y="4804707"/>
                      <a:pt x="15253222" y="4814419"/>
                      <a:pt x="15246548" y="4821670"/>
                    </a:cubicBezTo>
                    <a:cubicBezTo>
                      <a:pt x="15239874" y="4828921"/>
                      <a:pt x="15230470" y="4833049"/>
                      <a:pt x="15220615" y="4833055"/>
                    </a:cubicBezTo>
                    <a:lnTo>
                      <a:pt x="15166781" y="4833055"/>
                    </a:lnTo>
                    <a:cubicBezTo>
                      <a:pt x="15097799" y="4833064"/>
                      <a:pt x="15038922" y="4783199"/>
                      <a:pt x="15027576" y="4715157"/>
                    </a:cubicBezTo>
                    <a:lnTo>
                      <a:pt x="14913204" y="4028158"/>
                    </a:lnTo>
                    <a:cubicBezTo>
                      <a:pt x="14911863" y="4020255"/>
                      <a:pt x="14900576" y="4020255"/>
                      <a:pt x="14899235" y="4028158"/>
                    </a:cubicBezTo>
                    <a:lnTo>
                      <a:pt x="14784794" y="4715157"/>
                    </a:lnTo>
                    <a:cubicBezTo>
                      <a:pt x="14773442" y="4783225"/>
                      <a:pt x="14714525" y="4833098"/>
                      <a:pt x="14645517" y="4833055"/>
                    </a:cubicBezTo>
                    <a:lnTo>
                      <a:pt x="14591683" y="4833055"/>
                    </a:lnTo>
                    <a:cubicBezTo>
                      <a:pt x="14581828" y="4833049"/>
                      <a:pt x="14572425" y="4828921"/>
                      <a:pt x="14565750" y="4821670"/>
                    </a:cubicBezTo>
                    <a:cubicBezTo>
                      <a:pt x="14559076" y="4814419"/>
                      <a:pt x="14555738" y="4804707"/>
                      <a:pt x="14556547" y="4794885"/>
                    </a:cubicBezTo>
                    <a:lnTo>
                      <a:pt x="14623927" y="3986389"/>
                    </a:lnTo>
                    <a:lnTo>
                      <a:pt x="14686933" y="3545275"/>
                    </a:lnTo>
                    <a:moveTo>
                      <a:pt x="16493649" y="2575278"/>
                    </a:moveTo>
                    <a:cubicBezTo>
                      <a:pt x="16376749" y="2575278"/>
                      <a:pt x="16281983" y="2670044"/>
                      <a:pt x="16281983" y="2786944"/>
                    </a:cubicBezTo>
                    <a:lnTo>
                      <a:pt x="16281983" y="2857500"/>
                    </a:lnTo>
                    <a:cubicBezTo>
                      <a:pt x="16281983" y="2974400"/>
                      <a:pt x="16376749" y="3069167"/>
                      <a:pt x="16493649" y="3069167"/>
                    </a:cubicBezTo>
                    <a:cubicBezTo>
                      <a:pt x="16610549" y="3069167"/>
                      <a:pt x="16705315" y="2974400"/>
                      <a:pt x="16705315" y="2857500"/>
                    </a:cubicBezTo>
                    <a:lnTo>
                      <a:pt x="16705315" y="2786944"/>
                    </a:lnTo>
                    <a:cubicBezTo>
                      <a:pt x="16705315" y="2670044"/>
                      <a:pt x="16610549" y="2575278"/>
                      <a:pt x="16493649" y="2575278"/>
                    </a:cubicBezTo>
                    <a:moveTo>
                      <a:pt x="16274433" y="3545275"/>
                    </a:moveTo>
                    <a:cubicBezTo>
                      <a:pt x="16275633" y="3537162"/>
                      <a:pt x="16264203" y="3533987"/>
                      <a:pt x="16261028" y="3541536"/>
                    </a:cubicBezTo>
                    <a:lnTo>
                      <a:pt x="16107004" y="3900875"/>
                    </a:lnTo>
                    <a:cubicBezTo>
                      <a:pt x="16084748" y="3952796"/>
                      <a:pt x="16033672" y="3986439"/>
                      <a:pt x="15977183" y="3986389"/>
                    </a:cubicBezTo>
                    <a:lnTo>
                      <a:pt x="15912129" y="3986389"/>
                    </a:lnTo>
                    <a:cubicBezTo>
                      <a:pt x="15900265" y="3986399"/>
                      <a:pt x="15889190" y="3980445"/>
                      <a:pt x="15882655" y="3970543"/>
                    </a:cubicBezTo>
                    <a:cubicBezTo>
                      <a:pt x="15876119" y="3960641"/>
                      <a:pt x="15875000" y="3948116"/>
                      <a:pt x="15879674" y="3937212"/>
                    </a:cubicBezTo>
                    <a:lnTo>
                      <a:pt x="16070315" y="3492500"/>
                    </a:lnTo>
                    <a:lnTo>
                      <a:pt x="16140447" y="3317099"/>
                    </a:lnTo>
                    <a:cubicBezTo>
                      <a:pt x="16183318" y="3209961"/>
                      <a:pt x="16287094" y="3139715"/>
                      <a:pt x="16402492" y="3139722"/>
                    </a:cubicBezTo>
                    <a:lnTo>
                      <a:pt x="16584806" y="3139722"/>
                    </a:lnTo>
                    <a:cubicBezTo>
                      <a:pt x="16700204" y="3139715"/>
                      <a:pt x="16803980" y="3209961"/>
                      <a:pt x="16846851" y="3317099"/>
                    </a:cubicBezTo>
                    <a:lnTo>
                      <a:pt x="16916983" y="3492500"/>
                    </a:lnTo>
                    <a:lnTo>
                      <a:pt x="17107553" y="3937212"/>
                    </a:lnTo>
                    <a:cubicBezTo>
                      <a:pt x="17112227" y="3948116"/>
                      <a:pt x="17111107" y="3960641"/>
                      <a:pt x="17104573" y="3970543"/>
                    </a:cubicBezTo>
                    <a:cubicBezTo>
                      <a:pt x="17098037" y="3980445"/>
                      <a:pt x="17086962" y="3986399"/>
                      <a:pt x="17075097" y="3986389"/>
                    </a:cubicBezTo>
                    <a:lnTo>
                      <a:pt x="17010045" y="3986389"/>
                    </a:lnTo>
                    <a:cubicBezTo>
                      <a:pt x="16953607" y="3986383"/>
                      <a:pt x="16902601" y="3952749"/>
                      <a:pt x="16880363" y="3900875"/>
                    </a:cubicBezTo>
                    <a:lnTo>
                      <a:pt x="16726342" y="3541536"/>
                    </a:lnTo>
                    <a:cubicBezTo>
                      <a:pt x="16723095" y="3533987"/>
                      <a:pt x="16711736" y="3537162"/>
                      <a:pt x="16712865" y="3545275"/>
                    </a:cubicBezTo>
                    <a:lnTo>
                      <a:pt x="16775872" y="3986389"/>
                    </a:lnTo>
                    <a:lnTo>
                      <a:pt x="16843252" y="4794885"/>
                    </a:lnTo>
                    <a:cubicBezTo>
                      <a:pt x="16844060" y="4804707"/>
                      <a:pt x="16840722" y="4814419"/>
                      <a:pt x="16834048" y="4821670"/>
                    </a:cubicBezTo>
                    <a:cubicBezTo>
                      <a:pt x="16827374" y="4828921"/>
                      <a:pt x="16817970" y="4833049"/>
                      <a:pt x="16808115" y="4833055"/>
                    </a:cubicBezTo>
                    <a:lnTo>
                      <a:pt x="16754281" y="4833055"/>
                    </a:lnTo>
                    <a:cubicBezTo>
                      <a:pt x="16685299" y="4833064"/>
                      <a:pt x="16626422" y="4783199"/>
                      <a:pt x="16615076" y="4715157"/>
                    </a:cubicBezTo>
                    <a:lnTo>
                      <a:pt x="16500704" y="4028158"/>
                    </a:lnTo>
                    <a:cubicBezTo>
                      <a:pt x="16499363" y="4020255"/>
                      <a:pt x="16488076" y="4020255"/>
                      <a:pt x="16486735" y="4028158"/>
                    </a:cubicBezTo>
                    <a:lnTo>
                      <a:pt x="16372294" y="4715157"/>
                    </a:lnTo>
                    <a:cubicBezTo>
                      <a:pt x="16360942" y="4783225"/>
                      <a:pt x="16302025" y="4833098"/>
                      <a:pt x="16233017" y="4833055"/>
                    </a:cubicBezTo>
                    <a:lnTo>
                      <a:pt x="16179183" y="4833055"/>
                    </a:lnTo>
                    <a:cubicBezTo>
                      <a:pt x="16169328" y="4833049"/>
                      <a:pt x="16159925" y="4828921"/>
                      <a:pt x="16153250" y="4821670"/>
                    </a:cubicBezTo>
                    <a:cubicBezTo>
                      <a:pt x="16146576" y="4814419"/>
                      <a:pt x="16143238" y="4804707"/>
                      <a:pt x="16144047" y="4794885"/>
                    </a:cubicBezTo>
                    <a:lnTo>
                      <a:pt x="16211427" y="3986389"/>
                    </a:lnTo>
                    <a:lnTo>
                      <a:pt x="16274433" y="3545275"/>
                    </a:lnTo>
                    <a:moveTo>
                      <a:pt x="18081149" y="2575278"/>
                    </a:moveTo>
                    <a:cubicBezTo>
                      <a:pt x="17964249" y="2575278"/>
                      <a:pt x="17869483" y="2670044"/>
                      <a:pt x="17869483" y="2786944"/>
                    </a:cubicBezTo>
                    <a:lnTo>
                      <a:pt x="17869483" y="2857500"/>
                    </a:lnTo>
                    <a:cubicBezTo>
                      <a:pt x="17869483" y="2974400"/>
                      <a:pt x="17964249" y="3069167"/>
                      <a:pt x="18081149" y="3069167"/>
                    </a:cubicBezTo>
                    <a:cubicBezTo>
                      <a:pt x="18198049" y="3069167"/>
                      <a:pt x="18292815" y="2974400"/>
                      <a:pt x="18292815" y="2857500"/>
                    </a:cubicBezTo>
                    <a:lnTo>
                      <a:pt x="18292815" y="2786944"/>
                    </a:lnTo>
                    <a:cubicBezTo>
                      <a:pt x="18292815" y="2670044"/>
                      <a:pt x="18198049" y="2575278"/>
                      <a:pt x="18081149" y="2575278"/>
                    </a:cubicBezTo>
                    <a:moveTo>
                      <a:pt x="17861933" y="3545275"/>
                    </a:moveTo>
                    <a:cubicBezTo>
                      <a:pt x="17863133" y="3537162"/>
                      <a:pt x="17851703" y="3533987"/>
                      <a:pt x="17848528" y="3541536"/>
                    </a:cubicBezTo>
                    <a:lnTo>
                      <a:pt x="17694504" y="3900875"/>
                    </a:lnTo>
                    <a:cubicBezTo>
                      <a:pt x="17672248" y="3952796"/>
                      <a:pt x="17621172" y="3986439"/>
                      <a:pt x="17564683" y="3986389"/>
                    </a:cubicBezTo>
                    <a:lnTo>
                      <a:pt x="17499629" y="3986389"/>
                    </a:lnTo>
                    <a:cubicBezTo>
                      <a:pt x="17487765" y="3986399"/>
                      <a:pt x="17476690" y="3980445"/>
                      <a:pt x="17470155" y="3970543"/>
                    </a:cubicBezTo>
                    <a:cubicBezTo>
                      <a:pt x="17463619" y="3960641"/>
                      <a:pt x="17462500" y="3948116"/>
                      <a:pt x="17467174" y="3937212"/>
                    </a:cubicBezTo>
                    <a:lnTo>
                      <a:pt x="17657815" y="3492500"/>
                    </a:lnTo>
                    <a:lnTo>
                      <a:pt x="17727947" y="3317099"/>
                    </a:lnTo>
                    <a:cubicBezTo>
                      <a:pt x="17770818" y="3209961"/>
                      <a:pt x="17874594" y="3139715"/>
                      <a:pt x="17989992" y="3139722"/>
                    </a:cubicBezTo>
                    <a:lnTo>
                      <a:pt x="18172306" y="3139722"/>
                    </a:lnTo>
                    <a:cubicBezTo>
                      <a:pt x="18287704" y="3139715"/>
                      <a:pt x="18391480" y="3209961"/>
                      <a:pt x="18434351" y="3317099"/>
                    </a:cubicBezTo>
                    <a:lnTo>
                      <a:pt x="18504483" y="3492500"/>
                    </a:lnTo>
                    <a:lnTo>
                      <a:pt x="18695053" y="3937212"/>
                    </a:lnTo>
                    <a:cubicBezTo>
                      <a:pt x="18699727" y="3948116"/>
                      <a:pt x="18698607" y="3960641"/>
                      <a:pt x="18692073" y="3970543"/>
                    </a:cubicBezTo>
                    <a:cubicBezTo>
                      <a:pt x="18685537" y="3980445"/>
                      <a:pt x="18674462" y="3986399"/>
                      <a:pt x="18662597" y="3986389"/>
                    </a:cubicBezTo>
                    <a:lnTo>
                      <a:pt x="18597545" y="3986389"/>
                    </a:lnTo>
                    <a:cubicBezTo>
                      <a:pt x="18541107" y="3986383"/>
                      <a:pt x="18490101" y="3952749"/>
                      <a:pt x="18467863" y="3900875"/>
                    </a:cubicBezTo>
                    <a:lnTo>
                      <a:pt x="18313842" y="3541536"/>
                    </a:lnTo>
                    <a:cubicBezTo>
                      <a:pt x="18310595" y="3533987"/>
                      <a:pt x="18299236" y="3537162"/>
                      <a:pt x="18300365" y="3545275"/>
                    </a:cubicBezTo>
                    <a:lnTo>
                      <a:pt x="18363372" y="3986389"/>
                    </a:lnTo>
                    <a:lnTo>
                      <a:pt x="18430752" y="4794885"/>
                    </a:lnTo>
                    <a:cubicBezTo>
                      <a:pt x="18431560" y="4804707"/>
                      <a:pt x="18428222" y="4814419"/>
                      <a:pt x="18421548" y="4821670"/>
                    </a:cubicBezTo>
                    <a:cubicBezTo>
                      <a:pt x="18414874" y="4828921"/>
                      <a:pt x="18405470" y="4833049"/>
                      <a:pt x="18395615" y="4833055"/>
                    </a:cubicBezTo>
                    <a:lnTo>
                      <a:pt x="18341781" y="4833055"/>
                    </a:lnTo>
                    <a:cubicBezTo>
                      <a:pt x="18272799" y="4833064"/>
                      <a:pt x="18213922" y="4783199"/>
                      <a:pt x="18202576" y="4715157"/>
                    </a:cubicBezTo>
                    <a:lnTo>
                      <a:pt x="18088204" y="4028158"/>
                    </a:lnTo>
                    <a:cubicBezTo>
                      <a:pt x="18086863" y="4020255"/>
                      <a:pt x="18075576" y="4020255"/>
                      <a:pt x="18074235" y="4028158"/>
                    </a:cubicBezTo>
                    <a:lnTo>
                      <a:pt x="17959794" y="4715157"/>
                    </a:lnTo>
                    <a:cubicBezTo>
                      <a:pt x="17948442" y="4783225"/>
                      <a:pt x="17889525" y="4833098"/>
                      <a:pt x="17820517" y="4833055"/>
                    </a:cubicBezTo>
                    <a:lnTo>
                      <a:pt x="17766683" y="4833055"/>
                    </a:lnTo>
                    <a:cubicBezTo>
                      <a:pt x="17756828" y="4833049"/>
                      <a:pt x="17747425" y="4828921"/>
                      <a:pt x="17740750" y="4821670"/>
                    </a:cubicBezTo>
                    <a:cubicBezTo>
                      <a:pt x="17734076" y="4814419"/>
                      <a:pt x="17730738" y="4804707"/>
                      <a:pt x="17731547" y="4794885"/>
                    </a:cubicBezTo>
                    <a:lnTo>
                      <a:pt x="17798927" y="3986389"/>
                    </a:lnTo>
                    <a:lnTo>
                      <a:pt x="17861933" y="3545275"/>
                    </a:lnTo>
                    <a:moveTo>
                      <a:pt x="19668649" y="2575278"/>
                    </a:moveTo>
                    <a:cubicBezTo>
                      <a:pt x="19551749" y="2575278"/>
                      <a:pt x="19456983" y="2670044"/>
                      <a:pt x="19456983" y="2786944"/>
                    </a:cubicBezTo>
                    <a:lnTo>
                      <a:pt x="19456983" y="2857500"/>
                    </a:lnTo>
                    <a:cubicBezTo>
                      <a:pt x="19456983" y="2974400"/>
                      <a:pt x="19551749" y="3069167"/>
                      <a:pt x="19668649" y="3069167"/>
                    </a:cubicBezTo>
                    <a:cubicBezTo>
                      <a:pt x="19785549" y="3069167"/>
                      <a:pt x="19880315" y="2974400"/>
                      <a:pt x="19880315" y="2857500"/>
                    </a:cubicBezTo>
                    <a:lnTo>
                      <a:pt x="19880315" y="2786944"/>
                    </a:lnTo>
                    <a:cubicBezTo>
                      <a:pt x="19880315" y="2670044"/>
                      <a:pt x="19785549" y="2575278"/>
                      <a:pt x="19668649" y="2575278"/>
                    </a:cubicBezTo>
                    <a:moveTo>
                      <a:pt x="19449433" y="3545275"/>
                    </a:moveTo>
                    <a:cubicBezTo>
                      <a:pt x="19450633" y="3537162"/>
                      <a:pt x="19439203" y="3533987"/>
                      <a:pt x="19436028" y="3541536"/>
                    </a:cubicBezTo>
                    <a:lnTo>
                      <a:pt x="19282004" y="3900875"/>
                    </a:lnTo>
                    <a:cubicBezTo>
                      <a:pt x="19259748" y="3952796"/>
                      <a:pt x="19208672" y="3986439"/>
                      <a:pt x="19152183" y="3986389"/>
                    </a:cubicBezTo>
                    <a:lnTo>
                      <a:pt x="19087129" y="3986389"/>
                    </a:lnTo>
                    <a:cubicBezTo>
                      <a:pt x="19075265" y="3986399"/>
                      <a:pt x="19064190" y="3980445"/>
                      <a:pt x="19057655" y="3970543"/>
                    </a:cubicBezTo>
                    <a:cubicBezTo>
                      <a:pt x="19051119" y="3960641"/>
                      <a:pt x="19050000" y="3948116"/>
                      <a:pt x="19054674" y="3937212"/>
                    </a:cubicBezTo>
                    <a:lnTo>
                      <a:pt x="19245315" y="3492500"/>
                    </a:lnTo>
                    <a:lnTo>
                      <a:pt x="19315447" y="3317099"/>
                    </a:lnTo>
                    <a:cubicBezTo>
                      <a:pt x="19358318" y="3209961"/>
                      <a:pt x="19462094" y="3139715"/>
                      <a:pt x="19577492" y="3139722"/>
                    </a:cubicBezTo>
                    <a:lnTo>
                      <a:pt x="19759806" y="3139722"/>
                    </a:lnTo>
                    <a:cubicBezTo>
                      <a:pt x="19875204" y="3139715"/>
                      <a:pt x="19978980" y="3209961"/>
                      <a:pt x="20021851" y="3317099"/>
                    </a:cubicBezTo>
                    <a:lnTo>
                      <a:pt x="20091983" y="3492500"/>
                    </a:lnTo>
                    <a:lnTo>
                      <a:pt x="20282553" y="3937212"/>
                    </a:lnTo>
                    <a:cubicBezTo>
                      <a:pt x="20287227" y="3948116"/>
                      <a:pt x="20286107" y="3960641"/>
                      <a:pt x="20279573" y="3970543"/>
                    </a:cubicBezTo>
                    <a:cubicBezTo>
                      <a:pt x="20273037" y="3980445"/>
                      <a:pt x="20261962" y="3986399"/>
                      <a:pt x="20250097" y="3986389"/>
                    </a:cubicBezTo>
                    <a:lnTo>
                      <a:pt x="20185045" y="3986389"/>
                    </a:lnTo>
                    <a:cubicBezTo>
                      <a:pt x="20128607" y="3986383"/>
                      <a:pt x="20077601" y="3952749"/>
                      <a:pt x="20055363" y="3900875"/>
                    </a:cubicBezTo>
                    <a:lnTo>
                      <a:pt x="19901342" y="3541536"/>
                    </a:lnTo>
                    <a:cubicBezTo>
                      <a:pt x="19898095" y="3533987"/>
                      <a:pt x="19886736" y="3537162"/>
                      <a:pt x="19887865" y="3545275"/>
                    </a:cubicBezTo>
                    <a:lnTo>
                      <a:pt x="19950872" y="3986389"/>
                    </a:lnTo>
                    <a:lnTo>
                      <a:pt x="20018252" y="4794885"/>
                    </a:lnTo>
                    <a:cubicBezTo>
                      <a:pt x="20019060" y="4804707"/>
                      <a:pt x="20015722" y="4814419"/>
                      <a:pt x="20009048" y="4821670"/>
                    </a:cubicBezTo>
                    <a:cubicBezTo>
                      <a:pt x="20002374" y="4828921"/>
                      <a:pt x="19992970" y="4833049"/>
                      <a:pt x="19983115" y="4833055"/>
                    </a:cubicBezTo>
                    <a:lnTo>
                      <a:pt x="19929281" y="4833055"/>
                    </a:lnTo>
                    <a:cubicBezTo>
                      <a:pt x="19860299" y="4833064"/>
                      <a:pt x="19801422" y="4783199"/>
                      <a:pt x="19790076" y="4715157"/>
                    </a:cubicBezTo>
                    <a:lnTo>
                      <a:pt x="19675704" y="4028158"/>
                    </a:lnTo>
                    <a:cubicBezTo>
                      <a:pt x="19674363" y="4020255"/>
                      <a:pt x="19663076" y="4020255"/>
                      <a:pt x="19661735" y="4028158"/>
                    </a:cubicBezTo>
                    <a:lnTo>
                      <a:pt x="19547294" y="4715157"/>
                    </a:lnTo>
                    <a:cubicBezTo>
                      <a:pt x="19535942" y="4783225"/>
                      <a:pt x="19477025" y="4833098"/>
                      <a:pt x="19408017" y="4833055"/>
                    </a:cubicBezTo>
                    <a:lnTo>
                      <a:pt x="19354183" y="4833055"/>
                    </a:lnTo>
                    <a:cubicBezTo>
                      <a:pt x="19344328" y="4833049"/>
                      <a:pt x="19334925" y="4828921"/>
                      <a:pt x="19328250" y="4821670"/>
                    </a:cubicBezTo>
                    <a:cubicBezTo>
                      <a:pt x="19321576" y="4814419"/>
                      <a:pt x="19318238" y="4804707"/>
                      <a:pt x="19319047" y="4794885"/>
                    </a:cubicBezTo>
                    <a:lnTo>
                      <a:pt x="19386427" y="3986389"/>
                    </a:lnTo>
                    <a:lnTo>
                      <a:pt x="19449433" y="3545275"/>
                    </a:lnTo>
                    <a:moveTo>
                      <a:pt x="618649" y="5150555"/>
                    </a:moveTo>
                    <a:cubicBezTo>
                      <a:pt x="501749" y="5150555"/>
                      <a:pt x="406982" y="5245322"/>
                      <a:pt x="406982" y="5362222"/>
                    </a:cubicBezTo>
                    <a:lnTo>
                      <a:pt x="406982" y="5432778"/>
                    </a:lnTo>
                    <a:cubicBezTo>
                      <a:pt x="406982" y="5549678"/>
                      <a:pt x="501749" y="5644445"/>
                      <a:pt x="618649" y="5644445"/>
                    </a:cubicBezTo>
                    <a:cubicBezTo>
                      <a:pt x="735549" y="5644445"/>
                      <a:pt x="830316" y="5549678"/>
                      <a:pt x="830316" y="5432778"/>
                    </a:cubicBezTo>
                    <a:lnTo>
                      <a:pt x="830316" y="5362222"/>
                    </a:lnTo>
                    <a:cubicBezTo>
                      <a:pt x="830316" y="5245322"/>
                      <a:pt x="735549" y="5150555"/>
                      <a:pt x="618649" y="5150555"/>
                    </a:cubicBezTo>
                    <a:moveTo>
                      <a:pt x="399433" y="6120553"/>
                    </a:moveTo>
                    <a:cubicBezTo>
                      <a:pt x="400632" y="6112439"/>
                      <a:pt x="389202" y="6109264"/>
                      <a:pt x="386027" y="6116814"/>
                    </a:cubicBezTo>
                    <a:lnTo>
                      <a:pt x="232005" y="6476153"/>
                    </a:lnTo>
                    <a:cubicBezTo>
                      <a:pt x="209748" y="6528074"/>
                      <a:pt x="158672" y="6561717"/>
                      <a:pt x="102182" y="6561667"/>
                    </a:cubicBezTo>
                    <a:lnTo>
                      <a:pt x="37130" y="6561667"/>
                    </a:lnTo>
                    <a:cubicBezTo>
                      <a:pt x="25266" y="6561677"/>
                      <a:pt x="14190" y="6555723"/>
                      <a:pt x="7655" y="6545821"/>
                    </a:cubicBezTo>
                    <a:cubicBezTo>
                      <a:pt x="1120" y="6535918"/>
                      <a:pt x="0" y="6523394"/>
                      <a:pt x="4675" y="6512489"/>
                    </a:cubicBezTo>
                    <a:lnTo>
                      <a:pt x="195316" y="6067778"/>
                    </a:lnTo>
                    <a:lnTo>
                      <a:pt x="265448" y="5892377"/>
                    </a:lnTo>
                    <a:cubicBezTo>
                      <a:pt x="308318" y="5785238"/>
                      <a:pt x="412094" y="5714992"/>
                      <a:pt x="527491" y="5715000"/>
                    </a:cubicBezTo>
                    <a:lnTo>
                      <a:pt x="709807" y="5715000"/>
                    </a:lnTo>
                    <a:cubicBezTo>
                      <a:pt x="825204" y="5714992"/>
                      <a:pt x="928980" y="5785238"/>
                      <a:pt x="971850" y="5892377"/>
                    </a:cubicBezTo>
                    <a:lnTo>
                      <a:pt x="1041982" y="6067778"/>
                    </a:lnTo>
                    <a:lnTo>
                      <a:pt x="1232553" y="6512489"/>
                    </a:lnTo>
                    <a:cubicBezTo>
                      <a:pt x="1237228" y="6523394"/>
                      <a:pt x="1236108" y="6535918"/>
                      <a:pt x="1229572" y="6545821"/>
                    </a:cubicBezTo>
                    <a:cubicBezTo>
                      <a:pt x="1223037" y="6555723"/>
                      <a:pt x="1211962" y="6561677"/>
                      <a:pt x="1200097" y="6561667"/>
                    </a:cubicBezTo>
                    <a:lnTo>
                      <a:pt x="1135045" y="6561667"/>
                    </a:lnTo>
                    <a:cubicBezTo>
                      <a:pt x="1078607" y="6561661"/>
                      <a:pt x="1027601" y="6528026"/>
                      <a:pt x="1005364" y="6476153"/>
                    </a:cubicBezTo>
                    <a:lnTo>
                      <a:pt x="851341" y="6116814"/>
                    </a:lnTo>
                    <a:cubicBezTo>
                      <a:pt x="848096" y="6109264"/>
                      <a:pt x="836736" y="6112439"/>
                      <a:pt x="837865" y="6120553"/>
                    </a:cubicBezTo>
                    <a:lnTo>
                      <a:pt x="900871" y="6561667"/>
                    </a:lnTo>
                    <a:lnTo>
                      <a:pt x="968252" y="7370163"/>
                    </a:lnTo>
                    <a:cubicBezTo>
                      <a:pt x="969060" y="7379984"/>
                      <a:pt x="965723" y="7389697"/>
                      <a:pt x="959048" y="7396948"/>
                    </a:cubicBezTo>
                    <a:cubicBezTo>
                      <a:pt x="952374" y="7404198"/>
                      <a:pt x="942970" y="7408327"/>
                      <a:pt x="933115" y="7408333"/>
                    </a:cubicBezTo>
                    <a:lnTo>
                      <a:pt x="879281" y="7408333"/>
                    </a:lnTo>
                    <a:cubicBezTo>
                      <a:pt x="810300" y="7408342"/>
                      <a:pt x="751423" y="7358477"/>
                      <a:pt x="740075" y="7290435"/>
                    </a:cubicBezTo>
                    <a:lnTo>
                      <a:pt x="625705" y="6603436"/>
                    </a:lnTo>
                    <a:cubicBezTo>
                      <a:pt x="624364" y="6595533"/>
                      <a:pt x="613075" y="6595533"/>
                      <a:pt x="611735" y="6603436"/>
                    </a:cubicBezTo>
                    <a:lnTo>
                      <a:pt x="497293" y="7290435"/>
                    </a:lnTo>
                    <a:cubicBezTo>
                      <a:pt x="485942" y="7358504"/>
                      <a:pt x="427025" y="7408376"/>
                      <a:pt x="358017" y="7408333"/>
                    </a:cubicBezTo>
                    <a:lnTo>
                      <a:pt x="304183" y="7408333"/>
                    </a:lnTo>
                    <a:cubicBezTo>
                      <a:pt x="294328" y="7408327"/>
                      <a:pt x="284924" y="7404198"/>
                      <a:pt x="278250" y="7396948"/>
                    </a:cubicBezTo>
                    <a:cubicBezTo>
                      <a:pt x="271575" y="7389697"/>
                      <a:pt x="268238" y="7379984"/>
                      <a:pt x="269046" y="7370163"/>
                    </a:cubicBezTo>
                    <a:lnTo>
                      <a:pt x="336427" y="6561667"/>
                    </a:lnTo>
                    <a:lnTo>
                      <a:pt x="399433" y="6120553"/>
                    </a:lnTo>
                    <a:moveTo>
                      <a:pt x="2206149" y="5150555"/>
                    </a:moveTo>
                    <a:cubicBezTo>
                      <a:pt x="2089249" y="5150555"/>
                      <a:pt x="1994482" y="5245322"/>
                      <a:pt x="1994482" y="5362222"/>
                    </a:cubicBezTo>
                    <a:lnTo>
                      <a:pt x="1994482" y="5432778"/>
                    </a:lnTo>
                    <a:cubicBezTo>
                      <a:pt x="1994482" y="5549678"/>
                      <a:pt x="2089249" y="5644445"/>
                      <a:pt x="2206149" y="5644445"/>
                    </a:cubicBezTo>
                    <a:cubicBezTo>
                      <a:pt x="2323049" y="5644445"/>
                      <a:pt x="2417816" y="5549678"/>
                      <a:pt x="2417816" y="5432778"/>
                    </a:cubicBezTo>
                    <a:lnTo>
                      <a:pt x="2417816" y="5362222"/>
                    </a:lnTo>
                    <a:cubicBezTo>
                      <a:pt x="2417816" y="5245322"/>
                      <a:pt x="2323049" y="5150555"/>
                      <a:pt x="2206149" y="5150555"/>
                    </a:cubicBezTo>
                    <a:moveTo>
                      <a:pt x="1986933" y="6120553"/>
                    </a:moveTo>
                    <a:cubicBezTo>
                      <a:pt x="1988132" y="6112439"/>
                      <a:pt x="1976702" y="6109264"/>
                      <a:pt x="1973527" y="6116814"/>
                    </a:cubicBezTo>
                    <a:lnTo>
                      <a:pt x="1819505" y="6476153"/>
                    </a:lnTo>
                    <a:cubicBezTo>
                      <a:pt x="1797248" y="6528074"/>
                      <a:pt x="1746172" y="6561717"/>
                      <a:pt x="1689682" y="6561667"/>
                    </a:cubicBezTo>
                    <a:lnTo>
                      <a:pt x="1624630" y="6561667"/>
                    </a:lnTo>
                    <a:cubicBezTo>
                      <a:pt x="1612766" y="6561677"/>
                      <a:pt x="1601690" y="6555723"/>
                      <a:pt x="1595155" y="6545821"/>
                    </a:cubicBezTo>
                    <a:cubicBezTo>
                      <a:pt x="1588620" y="6535918"/>
                      <a:pt x="1587500" y="6523394"/>
                      <a:pt x="1592175" y="6512489"/>
                    </a:cubicBezTo>
                    <a:lnTo>
                      <a:pt x="1782816" y="6067778"/>
                    </a:lnTo>
                    <a:lnTo>
                      <a:pt x="1852948" y="5892377"/>
                    </a:lnTo>
                    <a:cubicBezTo>
                      <a:pt x="1895818" y="5785238"/>
                      <a:pt x="1999595" y="5714992"/>
                      <a:pt x="2114991" y="5715000"/>
                    </a:cubicBezTo>
                    <a:lnTo>
                      <a:pt x="2297307" y="5715000"/>
                    </a:lnTo>
                    <a:cubicBezTo>
                      <a:pt x="2412703" y="5714992"/>
                      <a:pt x="2516480" y="5785238"/>
                      <a:pt x="2559350" y="5892377"/>
                    </a:cubicBezTo>
                    <a:lnTo>
                      <a:pt x="2629482" y="6067778"/>
                    </a:lnTo>
                    <a:lnTo>
                      <a:pt x="2820053" y="6512489"/>
                    </a:lnTo>
                    <a:cubicBezTo>
                      <a:pt x="2824728" y="6523394"/>
                      <a:pt x="2823608" y="6535918"/>
                      <a:pt x="2817072" y="6545821"/>
                    </a:cubicBezTo>
                    <a:cubicBezTo>
                      <a:pt x="2810537" y="6555723"/>
                      <a:pt x="2799462" y="6561677"/>
                      <a:pt x="2787597" y="6561667"/>
                    </a:cubicBezTo>
                    <a:lnTo>
                      <a:pt x="2722545" y="6561667"/>
                    </a:lnTo>
                    <a:cubicBezTo>
                      <a:pt x="2666107" y="6561661"/>
                      <a:pt x="2615101" y="6528026"/>
                      <a:pt x="2592864" y="6476153"/>
                    </a:cubicBezTo>
                    <a:lnTo>
                      <a:pt x="2438841" y="6116814"/>
                    </a:lnTo>
                    <a:cubicBezTo>
                      <a:pt x="2435596" y="6109264"/>
                      <a:pt x="2424236" y="6112439"/>
                      <a:pt x="2425365" y="6120553"/>
                    </a:cubicBezTo>
                    <a:lnTo>
                      <a:pt x="2488371" y="6561667"/>
                    </a:lnTo>
                    <a:lnTo>
                      <a:pt x="2555752" y="7370163"/>
                    </a:lnTo>
                    <a:cubicBezTo>
                      <a:pt x="2556560" y="7379984"/>
                      <a:pt x="2553223" y="7389697"/>
                      <a:pt x="2546548" y="7396948"/>
                    </a:cubicBezTo>
                    <a:cubicBezTo>
                      <a:pt x="2539874" y="7404198"/>
                      <a:pt x="2530470" y="7408327"/>
                      <a:pt x="2520615" y="7408333"/>
                    </a:cubicBezTo>
                    <a:lnTo>
                      <a:pt x="2466781" y="7408333"/>
                    </a:lnTo>
                    <a:cubicBezTo>
                      <a:pt x="2397800" y="7408342"/>
                      <a:pt x="2338923" y="7358477"/>
                      <a:pt x="2327575" y="7290435"/>
                    </a:cubicBezTo>
                    <a:lnTo>
                      <a:pt x="2213205" y="6603436"/>
                    </a:lnTo>
                    <a:cubicBezTo>
                      <a:pt x="2211864" y="6595533"/>
                      <a:pt x="2200575" y="6595533"/>
                      <a:pt x="2199234" y="6603436"/>
                    </a:cubicBezTo>
                    <a:lnTo>
                      <a:pt x="2084793" y="7290435"/>
                    </a:lnTo>
                    <a:cubicBezTo>
                      <a:pt x="2073442" y="7358504"/>
                      <a:pt x="2014525" y="7408376"/>
                      <a:pt x="1945517" y="7408333"/>
                    </a:cubicBezTo>
                    <a:lnTo>
                      <a:pt x="1891683" y="7408333"/>
                    </a:lnTo>
                    <a:cubicBezTo>
                      <a:pt x="1881828" y="7408327"/>
                      <a:pt x="1872424" y="7404198"/>
                      <a:pt x="1865750" y="7396948"/>
                    </a:cubicBezTo>
                    <a:cubicBezTo>
                      <a:pt x="1859075" y="7389697"/>
                      <a:pt x="1855738" y="7379984"/>
                      <a:pt x="1856546" y="7370163"/>
                    </a:cubicBezTo>
                    <a:lnTo>
                      <a:pt x="1923927" y="6561667"/>
                    </a:lnTo>
                    <a:lnTo>
                      <a:pt x="1986933" y="6120553"/>
                    </a:lnTo>
                    <a:moveTo>
                      <a:pt x="3793649" y="5150555"/>
                    </a:moveTo>
                    <a:cubicBezTo>
                      <a:pt x="3676749" y="5150555"/>
                      <a:pt x="3581982" y="5245322"/>
                      <a:pt x="3581982" y="5362222"/>
                    </a:cubicBezTo>
                    <a:lnTo>
                      <a:pt x="3581982" y="5432778"/>
                    </a:lnTo>
                    <a:cubicBezTo>
                      <a:pt x="3581982" y="5549678"/>
                      <a:pt x="3676749" y="5644445"/>
                      <a:pt x="3793649" y="5644445"/>
                    </a:cubicBezTo>
                    <a:cubicBezTo>
                      <a:pt x="3910549" y="5644445"/>
                      <a:pt x="4005316" y="5549678"/>
                      <a:pt x="4005316" y="5432778"/>
                    </a:cubicBezTo>
                    <a:lnTo>
                      <a:pt x="4005316" y="5362222"/>
                    </a:lnTo>
                    <a:cubicBezTo>
                      <a:pt x="4005316" y="5245322"/>
                      <a:pt x="3910549" y="5150555"/>
                      <a:pt x="3793649" y="5150555"/>
                    </a:cubicBezTo>
                    <a:moveTo>
                      <a:pt x="3574433" y="6120553"/>
                    </a:moveTo>
                    <a:cubicBezTo>
                      <a:pt x="3575632" y="6112439"/>
                      <a:pt x="3564202" y="6109264"/>
                      <a:pt x="3561027" y="6116814"/>
                    </a:cubicBezTo>
                    <a:lnTo>
                      <a:pt x="3407004" y="6476153"/>
                    </a:lnTo>
                    <a:cubicBezTo>
                      <a:pt x="3384748" y="6528074"/>
                      <a:pt x="3333672" y="6561717"/>
                      <a:pt x="3277182" y="6561667"/>
                    </a:cubicBezTo>
                    <a:lnTo>
                      <a:pt x="3212130" y="6561667"/>
                    </a:lnTo>
                    <a:cubicBezTo>
                      <a:pt x="3200266" y="6561677"/>
                      <a:pt x="3189190" y="6555723"/>
                      <a:pt x="3182655" y="6545821"/>
                    </a:cubicBezTo>
                    <a:cubicBezTo>
                      <a:pt x="3176120" y="6535918"/>
                      <a:pt x="3175000" y="6523394"/>
                      <a:pt x="3179675" y="6512489"/>
                    </a:cubicBezTo>
                    <a:lnTo>
                      <a:pt x="3370316" y="6067778"/>
                    </a:lnTo>
                    <a:lnTo>
                      <a:pt x="3440448" y="5892377"/>
                    </a:lnTo>
                    <a:cubicBezTo>
                      <a:pt x="3483318" y="5785238"/>
                      <a:pt x="3587095" y="5714992"/>
                      <a:pt x="3702491" y="5715000"/>
                    </a:cubicBezTo>
                    <a:lnTo>
                      <a:pt x="3884807" y="5715000"/>
                    </a:lnTo>
                    <a:cubicBezTo>
                      <a:pt x="4000203" y="5714992"/>
                      <a:pt x="4103980" y="5785238"/>
                      <a:pt x="4146850" y="5892377"/>
                    </a:cubicBezTo>
                    <a:lnTo>
                      <a:pt x="4216982" y="6067778"/>
                    </a:lnTo>
                    <a:lnTo>
                      <a:pt x="4407553" y="6512489"/>
                    </a:lnTo>
                    <a:cubicBezTo>
                      <a:pt x="4412228" y="6523394"/>
                      <a:pt x="4411107" y="6535918"/>
                      <a:pt x="4404572" y="6545821"/>
                    </a:cubicBezTo>
                    <a:cubicBezTo>
                      <a:pt x="4398037" y="6555723"/>
                      <a:pt x="4386962" y="6561677"/>
                      <a:pt x="4375097" y="6561667"/>
                    </a:cubicBezTo>
                    <a:lnTo>
                      <a:pt x="4310045" y="6561667"/>
                    </a:lnTo>
                    <a:cubicBezTo>
                      <a:pt x="4253607" y="6561661"/>
                      <a:pt x="4202601" y="6528026"/>
                      <a:pt x="4180364" y="6476153"/>
                    </a:cubicBezTo>
                    <a:lnTo>
                      <a:pt x="4026341" y="6116814"/>
                    </a:lnTo>
                    <a:cubicBezTo>
                      <a:pt x="4023096" y="6109264"/>
                      <a:pt x="4011736" y="6112439"/>
                      <a:pt x="4012865" y="6120553"/>
                    </a:cubicBezTo>
                    <a:lnTo>
                      <a:pt x="4075871" y="6561667"/>
                    </a:lnTo>
                    <a:lnTo>
                      <a:pt x="4143252" y="7370163"/>
                    </a:lnTo>
                    <a:cubicBezTo>
                      <a:pt x="4144060" y="7379984"/>
                      <a:pt x="4140723" y="7389697"/>
                      <a:pt x="4134048" y="7396948"/>
                    </a:cubicBezTo>
                    <a:cubicBezTo>
                      <a:pt x="4127374" y="7404198"/>
                      <a:pt x="4117970" y="7408327"/>
                      <a:pt x="4108115" y="7408333"/>
                    </a:cubicBezTo>
                    <a:lnTo>
                      <a:pt x="4054281" y="7408333"/>
                    </a:lnTo>
                    <a:cubicBezTo>
                      <a:pt x="3985299" y="7408342"/>
                      <a:pt x="3926423" y="7358477"/>
                      <a:pt x="3915075" y="7290435"/>
                    </a:cubicBezTo>
                    <a:lnTo>
                      <a:pt x="3800704" y="6603436"/>
                    </a:lnTo>
                    <a:cubicBezTo>
                      <a:pt x="3799364" y="6595533"/>
                      <a:pt x="3788075" y="6595533"/>
                      <a:pt x="3786735" y="6603436"/>
                    </a:cubicBezTo>
                    <a:lnTo>
                      <a:pt x="3672294" y="7290435"/>
                    </a:lnTo>
                    <a:cubicBezTo>
                      <a:pt x="3660942" y="7358504"/>
                      <a:pt x="3602025" y="7408376"/>
                      <a:pt x="3533017" y="7408333"/>
                    </a:cubicBezTo>
                    <a:lnTo>
                      <a:pt x="3479183" y="7408333"/>
                    </a:lnTo>
                    <a:cubicBezTo>
                      <a:pt x="3469328" y="7408327"/>
                      <a:pt x="3459924" y="7404198"/>
                      <a:pt x="3453250" y="7396948"/>
                    </a:cubicBezTo>
                    <a:cubicBezTo>
                      <a:pt x="3446575" y="7389697"/>
                      <a:pt x="3443238" y="7379984"/>
                      <a:pt x="3444046" y="7370163"/>
                    </a:cubicBezTo>
                    <a:lnTo>
                      <a:pt x="3511427" y="6561667"/>
                    </a:lnTo>
                    <a:lnTo>
                      <a:pt x="3574433" y="6120553"/>
                    </a:lnTo>
                    <a:moveTo>
                      <a:pt x="5381149" y="5150555"/>
                    </a:moveTo>
                    <a:cubicBezTo>
                      <a:pt x="5264249" y="5150555"/>
                      <a:pt x="5169482" y="5245322"/>
                      <a:pt x="5169482" y="5362222"/>
                    </a:cubicBezTo>
                    <a:lnTo>
                      <a:pt x="5169482" y="5432778"/>
                    </a:lnTo>
                    <a:cubicBezTo>
                      <a:pt x="5169482" y="5549678"/>
                      <a:pt x="5264249" y="5644445"/>
                      <a:pt x="5381149" y="5644445"/>
                    </a:cubicBezTo>
                    <a:cubicBezTo>
                      <a:pt x="5498049" y="5644445"/>
                      <a:pt x="5592816" y="5549678"/>
                      <a:pt x="5592816" y="5432778"/>
                    </a:cubicBezTo>
                    <a:lnTo>
                      <a:pt x="5592816" y="5362222"/>
                    </a:lnTo>
                    <a:cubicBezTo>
                      <a:pt x="5592816" y="5245322"/>
                      <a:pt x="5498049" y="5150555"/>
                      <a:pt x="5381149" y="5150555"/>
                    </a:cubicBezTo>
                    <a:moveTo>
                      <a:pt x="5161933" y="6120553"/>
                    </a:moveTo>
                    <a:cubicBezTo>
                      <a:pt x="5163132" y="6112439"/>
                      <a:pt x="5151702" y="6109264"/>
                      <a:pt x="5148527" y="6116814"/>
                    </a:cubicBezTo>
                    <a:lnTo>
                      <a:pt x="4994504" y="6476153"/>
                    </a:lnTo>
                    <a:cubicBezTo>
                      <a:pt x="4972248" y="6528074"/>
                      <a:pt x="4921172" y="6561717"/>
                      <a:pt x="4864682" y="6561667"/>
                    </a:cubicBezTo>
                    <a:lnTo>
                      <a:pt x="4799630" y="6561667"/>
                    </a:lnTo>
                    <a:cubicBezTo>
                      <a:pt x="4787765" y="6561677"/>
                      <a:pt x="4776691" y="6555723"/>
                      <a:pt x="4770155" y="6545821"/>
                    </a:cubicBezTo>
                    <a:cubicBezTo>
                      <a:pt x="4763620" y="6535918"/>
                      <a:pt x="4762500" y="6523394"/>
                      <a:pt x="4767174" y="6512489"/>
                    </a:cubicBezTo>
                    <a:lnTo>
                      <a:pt x="4957816" y="6067778"/>
                    </a:lnTo>
                    <a:lnTo>
                      <a:pt x="5027948" y="5892377"/>
                    </a:lnTo>
                    <a:cubicBezTo>
                      <a:pt x="5070818" y="5785238"/>
                      <a:pt x="5174595" y="5714992"/>
                      <a:pt x="5289991" y="5715000"/>
                    </a:cubicBezTo>
                    <a:lnTo>
                      <a:pt x="5472307" y="5715000"/>
                    </a:lnTo>
                    <a:cubicBezTo>
                      <a:pt x="5587703" y="5714992"/>
                      <a:pt x="5691480" y="5785238"/>
                      <a:pt x="5734350" y="5892377"/>
                    </a:cubicBezTo>
                    <a:lnTo>
                      <a:pt x="5804482" y="6067778"/>
                    </a:lnTo>
                    <a:lnTo>
                      <a:pt x="5995053" y="6512489"/>
                    </a:lnTo>
                    <a:cubicBezTo>
                      <a:pt x="5999728" y="6523394"/>
                      <a:pt x="5998607" y="6535918"/>
                      <a:pt x="5992072" y="6545821"/>
                    </a:cubicBezTo>
                    <a:cubicBezTo>
                      <a:pt x="5985537" y="6555723"/>
                      <a:pt x="5974462" y="6561677"/>
                      <a:pt x="5962597" y="6561667"/>
                    </a:cubicBezTo>
                    <a:lnTo>
                      <a:pt x="5897545" y="6561667"/>
                    </a:lnTo>
                    <a:cubicBezTo>
                      <a:pt x="5841107" y="6561661"/>
                      <a:pt x="5790101" y="6528026"/>
                      <a:pt x="5767864" y="6476153"/>
                    </a:cubicBezTo>
                    <a:lnTo>
                      <a:pt x="5613841" y="6116814"/>
                    </a:lnTo>
                    <a:cubicBezTo>
                      <a:pt x="5610596" y="6109264"/>
                      <a:pt x="5599236" y="6112439"/>
                      <a:pt x="5600365" y="6120553"/>
                    </a:cubicBezTo>
                    <a:lnTo>
                      <a:pt x="5663371" y="6561667"/>
                    </a:lnTo>
                    <a:lnTo>
                      <a:pt x="5730752" y="7370163"/>
                    </a:lnTo>
                    <a:cubicBezTo>
                      <a:pt x="5731560" y="7379984"/>
                      <a:pt x="5728223" y="7389697"/>
                      <a:pt x="5721548" y="7396948"/>
                    </a:cubicBezTo>
                    <a:cubicBezTo>
                      <a:pt x="5714874" y="7404198"/>
                      <a:pt x="5705470" y="7408327"/>
                      <a:pt x="5695615" y="7408333"/>
                    </a:cubicBezTo>
                    <a:lnTo>
                      <a:pt x="5641781" y="7408333"/>
                    </a:lnTo>
                    <a:cubicBezTo>
                      <a:pt x="5572799" y="7408342"/>
                      <a:pt x="5513923" y="7358477"/>
                      <a:pt x="5502575" y="7290435"/>
                    </a:cubicBezTo>
                    <a:lnTo>
                      <a:pt x="5388204" y="6603436"/>
                    </a:lnTo>
                    <a:cubicBezTo>
                      <a:pt x="5386864" y="6595533"/>
                      <a:pt x="5375575" y="6595533"/>
                      <a:pt x="5374235" y="6603436"/>
                    </a:cubicBezTo>
                    <a:lnTo>
                      <a:pt x="5259794" y="7290435"/>
                    </a:lnTo>
                    <a:cubicBezTo>
                      <a:pt x="5248442" y="7358504"/>
                      <a:pt x="5189525" y="7408376"/>
                      <a:pt x="5120517" y="7408333"/>
                    </a:cubicBezTo>
                    <a:lnTo>
                      <a:pt x="5066683" y="7408333"/>
                    </a:lnTo>
                    <a:cubicBezTo>
                      <a:pt x="5056828" y="7408327"/>
                      <a:pt x="5047424" y="7404198"/>
                      <a:pt x="5040750" y="7396948"/>
                    </a:cubicBezTo>
                    <a:cubicBezTo>
                      <a:pt x="5034075" y="7389697"/>
                      <a:pt x="5030738" y="7379984"/>
                      <a:pt x="5031546" y="7370163"/>
                    </a:cubicBezTo>
                    <a:lnTo>
                      <a:pt x="5098927" y="6561667"/>
                    </a:lnTo>
                    <a:lnTo>
                      <a:pt x="5161933" y="6120553"/>
                    </a:lnTo>
                    <a:moveTo>
                      <a:pt x="6968649" y="5150555"/>
                    </a:moveTo>
                    <a:cubicBezTo>
                      <a:pt x="6851748" y="5150555"/>
                      <a:pt x="6756982" y="5245322"/>
                      <a:pt x="6756982" y="5362222"/>
                    </a:cubicBezTo>
                    <a:lnTo>
                      <a:pt x="6756982" y="5432778"/>
                    </a:lnTo>
                    <a:cubicBezTo>
                      <a:pt x="6756982" y="5549678"/>
                      <a:pt x="6851748" y="5644445"/>
                      <a:pt x="6968649" y="5644445"/>
                    </a:cubicBezTo>
                    <a:cubicBezTo>
                      <a:pt x="7085550" y="5644445"/>
                      <a:pt x="7180316" y="5549678"/>
                      <a:pt x="7180316" y="5432778"/>
                    </a:cubicBezTo>
                    <a:lnTo>
                      <a:pt x="7180316" y="5362222"/>
                    </a:lnTo>
                    <a:cubicBezTo>
                      <a:pt x="7180316" y="5245322"/>
                      <a:pt x="7085550" y="5150555"/>
                      <a:pt x="6968649" y="5150555"/>
                    </a:cubicBezTo>
                    <a:moveTo>
                      <a:pt x="6749433" y="6120553"/>
                    </a:moveTo>
                    <a:cubicBezTo>
                      <a:pt x="6750632" y="6112439"/>
                      <a:pt x="6739203" y="6109264"/>
                      <a:pt x="6736028" y="6116814"/>
                    </a:cubicBezTo>
                    <a:lnTo>
                      <a:pt x="6582004" y="6476153"/>
                    </a:lnTo>
                    <a:cubicBezTo>
                      <a:pt x="6559748" y="6528074"/>
                      <a:pt x="6508672" y="6561717"/>
                      <a:pt x="6452182" y="6561667"/>
                    </a:cubicBezTo>
                    <a:lnTo>
                      <a:pt x="6387130" y="6561667"/>
                    </a:lnTo>
                    <a:cubicBezTo>
                      <a:pt x="6375265" y="6561677"/>
                      <a:pt x="6364191" y="6555723"/>
                      <a:pt x="6357655" y="6545821"/>
                    </a:cubicBezTo>
                    <a:cubicBezTo>
                      <a:pt x="6351120" y="6535918"/>
                      <a:pt x="6350000" y="6523394"/>
                      <a:pt x="6354674" y="6512489"/>
                    </a:cubicBezTo>
                    <a:lnTo>
                      <a:pt x="6545316" y="6067778"/>
                    </a:lnTo>
                    <a:lnTo>
                      <a:pt x="6615448" y="5892377"/>
                    </a:lnTo>
                    <a:cubicBezTo>
                      <a:pt x="6658318" y="5785238"/>
                      <a:pt x="6762094" y="5714992"/>
                      <a:pt x="6877491" y="5715000"/>
                    </a:cubicBezTo>
                    <a:lnTo>
                      <a:pt x="7059807" y="5715000"/>
                    </a:lnTo>
                    <a:cubicBezTo>
                      <a:pt x="7175204" y="5714992"/>
                      <a:pt x="7278980" y="5785238"/>
                      <a:pt x="7321850" y="5892377"/>
                    </a:cubicBezTo>
                    <a:lnTo>
                      <a:pt x="7391982" y="6067778"/>
                    </a:lnTo>
                    <a:lnTo>
                      <a:pt x="7582553" y="6512489"/>
                    </a:lnTo>
                    <a:cubicBezTo>
                      <a:pt x="7587228" y="6523394"/>
                      <a:pt x="7586107" y="6535918"/>
                      <a:pt x="7579572" y="6545821"/>
                    </a:cubicBezTo>
                    <a:cubicBezTo>
                      <a:pt x="7573037" y="6555723"/>
                      <a:pt x="7561962" y="6561677"/>
                      <a:pt x="7550097" y="6561667"/>
                    </a:cubicBezTo>
                    <a:lnTo>
                      <a:pt x="7485045" y="6561667"/>
                    </a:lnTo>
                    <a:cubicBezTo>
                      <a:pt x="7428607" y="6561661"/>
                      <a:pt x="7377601" y="6528026"/>
                      <a:pt x="7355364" y="6476153"/>
                    </a:cubicBezTo>
                    <a:lnTo>
                      <a:pt x="7201341" y="6116814"/>
                    </a:lnTo>
                    <a:cubicBezTo>
                      <a:pt x="7198095" y="6109264"/>
                      <a:pt x="7186736" y="6112439"/>
                      <a:pt x="7187865" y="6120553"/>
                    </a:cubicBezTo>
                    <a:lnTo>
                      <a:pt x="7250871" y="6561667"/>
                    </a:lnTo>
                    <a:lnTo>
                      <a:pt x="7318252" y="7370163"/>
                    </a:lnTo>
                    <a:cubicBezTo>
                      <a:pt x="7319060" y="7379984"/>
                      <a:pt x="7315722" y="7389697"/>
                      <a:pt x="7309048" y="7396948"/>
                    </a:cubicBezTo>
                    <a:cubicBezTo>
                      <a:pt x="7302374" y="7404198"/>
                      <a:pt x="7292970" y="7408327"/>
                      <a:pt x="7283115" y="7408333"/>
                    </a:cubicBezTo>
                    <a:lnTo>
                      <a:pt x="7229281" y="7408333"/>
                    </a:lnTo>
                    <a:cubicBezTo>
                      <a:pt x="7160299" y="7408342"/>
                      <a:pt x="7101422" y="7358477"/>
                      <a:pt x="7090075" y="7290435"/>
                    </a:cubicBezTo>
                    <a:lnTo>
                      <a:pt x="6975704" y="6603436"/>
                    </a:lnTo>
                    <a:cubicBezTo>
                      <a:pt x="6974364" y="6595533"/>
                      <a:pt x="6963075" y="6595533"/>
                      <a:pt x="6961735" y="6603436"/>
                    </a:cubicBezTo>
                    <a:lnTo>
                      <a:pt x="6847294" y="7290435"/>
                    </a:lnTo>
                    <a:cubicBezTo>
                      <a:pt x="6835942" y="7358504"/>
                      <a:pt x="6777025" y="7408376"/>
                      <a:pt x="6708017" y="7408333"/>
                    </a:cubicBezTo>
                    <a:lnTo>
                      <a:pt x="6654183" y="7408333"/>
                    </a:lnTo>
                    <a:cubicBezTo>
                      <a:pt x="6644328" y="7408327"/>
                      <a:pt x="6634924" y="7404198"/>
                      <a:pt x="6628250" y="7396948"/>
                    </a:cubicBezTo>
                    <a:cubicBezTo>
                      <a:pt x="6621576" y="7389697"/>
                      <a:pt x="6618238" y="7379984"/>
                      <a:pt x="6619046" y="7370163"/>
                    </a:cubicBezTo>
                    <a:lnTo>
                      <a:pt x="6686427" y="6561667"/>
                    </a:lnTo>
                    <a:lnTo>
                      <a:pt x="6749433" y="6120553"/>
                    </a:lnTo>
                    <a:moveTo>
                      <a:pt x="8556149" y="5150555"/>
                    </a:moveTo>
                    <a:cubicBezTo>
                      <a:pt x="8439248" y="5150555"/>
                      <a:pt x="8344482" y="5245322"/>
                      <a:pt x="8344482" y="5362222"/>
                    </a:cubicBezTo>
                    <a:lnTo>
                      <a:pt x="8344482" y="5432778"/>
                    </a:lnTo>
                    <a:cubicBezTo>
                      <a:pt x="8344482" y="5549678"/>
                      <a:pt x="8439248" y="5644445"/>
                      <a:pt x="8556149" y="5644445"/>
                    </a:cubicBezTo>
                    <a:cubicBezTo>
                      <a:pt x="8673050" y="5644445"/>
                      <a:pt x="8767816" y="5549678"/>
                      <a:pt x="8767816" y="5432778"/>
                    </a:cubicBezTo>
                    <a:lnTo>
                      <a:pt x="8767816" y="5362222"/>
                    </a:lnTo>
                    <a:cubicBezTo>
                      <a:pt x="8767816" y="5245322"/>
                      <a:pt x="8673050" y="5150555"/>
                      <a:pt x="8556149" y="5150555"/>
                    </a:cubicBezTo>
                    <a:moveTo>
                      <a:pt x="8336933" y="6120553"/>
                    </a:moveTo>
                    <a:cubicBezTo>
                      <a:pt x="8338132" y="6112439"/>
                      <a:pt x="8326703" y="6109264"/>
                      <a:pt x="8323528" y="6116814"/>
                    </a:cubicBezTo>
                    <a:lnTo>
                      <a:pt x="8169504" y="6476153"/>
                    </a:lnTo>
                    <a:cubicBezTo>
                      <a:pt x="8147248" y="6528074"/>
                      <a:pt x="8096172" y="6561717"/>
                      <a:pt x="8039682" y="6561667"/>
                    </a:cubicBezTo>
                    <a:lnTo>
                      <a:pt x="7974630" y="6561667"/>
                    </a:lnTo>
                    <a:cubicBezTo>
                      <a:pt x="7962766" y="6561677"/>
                      <a:pt x="7951691" y="6555723"/>
                      <a:pt x="7945155" y="6545821"/>
                    </a:cubicBezTo>
                    <a:cubicBezTo>
                      <a:pt x="7938620" y="6535918"/>
                      <a:pt x="7937500" y="6523394"/>
                      <a:pt x="7942175" y="6512489"/>
                    </a:cubicBezTo>
                    <a:lnTo>
                      <a:pt x="8132816" y="6067778"/>
                    </a:lnTo>
                    <a:lnTo>
                      <a:pt x="8202948" y="5892377"/>
                    </a:lnTo>
                    <a:cubicBezTo>
                      <a:pt x="8245818" y="5785238"/>
                      <a:pt x="8349594" y="5714992"/>
                      <a:pt x="8464991" y="5715000"/>
                    </a:cubicBezTo>
                    <a:lnTo>
                      <a:pt x="8647307" y="5715000"/>
                    </a:lnTo>
                    <a:cubicBezTo>
                      <a:pt x="8762704" y="5714992"/>
                      <a:pt x="8866480" y="5785238"/>
                      <a:pt x="8909350" y="5892377"/>
                    </a:cubicBezTo>
                    <a:lnTo>
                      <a:pt x="8979482" y="6067778"/>
                    </a:lnTo>
                    <a:lnTo>
                      <a:pt x="9170053" y="6512489"/>
                    </a:lnTo>
                    <a:cubicBezTo>
                      <a:pt x="9174728" y="6523394"/>
                      <a:pt x="9173607" y="6535918"/>
                      <a:pt x="9167072" y="6545821"/>
                    </a:cubicBezTo>
                    <a:cubicBezTo>
                      <a:pt x="9160537" y="6555723"/>
                      <a:pt x="9149462" y="6561677"/>
                      <a:pt x="9137597" y="6561667"/>
                    </a:cubicBezTo>
                    <a:lnTo>
                      <a:pt x="9072545" y="6561667"/>
                    </a:lnTo>
                    <a:cubicBezTo>
                      <a:pt x="9016107" y="6561661"/>
                      <a:pt x="8965101" y="6528026"/>
                      <a:pt x="8942864" y="6476153"/>
                    </a:cubicBezTo>
                    <a:lnTo>
                      <a:pt x="8788841" y="6116814"/>
                    </a:lnTo>
                    <a:cubicBezTo>
                      <a:pt x="8785595" y="6109264"/>
                      <a:pt x="8774236" y="6112439"/>
                      <a:pt x="8775365" y="6120553"/>
                    </a:cubicBezTo>
                    <a:lnTo>
                      <a:pt x="8838371" y="6561667"/>
                    </a:lnTo>
                    <a:lnTo>
                      <a:pt x="8905752" y="7370163"/>
                    </a:lnTo>
                    <a:cubicBezTo>
                      <a:pt x="8906560" y="7379984"/>
                      <a:pt x="8903222" y="7389697"/>
                      <a:pt x="8896548" y="7396948"/>
                    </a:cubicBezTo>
                    <a:cubicBezTo>
                      <a:pt x="8889874" y="7404198"/>
                      <a:pt x="8880470" y="7408327"/>
                      <a:pt x="8870615" y="7408333"/>
                    </a:cubicBezTo>
                    <a:lnTo>
                      <a:pt x="8816781" y="7408333"/>
                    </a:lnTo>
                    <a:cubicBezTo>
                      <a:pt x="8747799" y="7408342"/>
                      <a:pt x="8688922" y="7358477"/>
                      <a:pt x="8677575" y="7290435"/>
                    </a:cubicBezTo>
                    <a:lnTo>
                      <a:pt x="8563204" y="6603436"/>
                    </a:lnTo>
                    <a:cubicBezTo>
                      <a:pt x="8561864" y="6595533"/>
                      <a:pt x="8550575" y="6595533"/>
                      <a:pt x="8549235" y="6603436"/>
                    </a:cubicBezTo>
                    <a:lnTo>
                      <a:pt x="8434794" y="7290435"/>
                    </a:lnTo>
                    <a:cubicBezTo>
                      <a:pt x="8423442" y="7358504"/>
                      <a:pt x="8364525" y="7408376"/>
                      <a:pt x="8295517" y="7408333"/>
                    </a:cubicBezTo>
                    <a:lnTo>
                      <a:pt x="8241683" y="7408333"/>
                    </a:lnTo>
                    <a:cubicBezTo>
                      <a:pt x="8231828" y="7408327"/>
                      <a:pt x="8222424" y="7404198"/>
                      <a:pt x="8215750" y="7396948"/>
                    </a:cubicBezTo>
                    <a:cubicBezTo>
                      <a:pt x="8209076" y="7389697"/>
                      <a:pt x="8205738" y="7379984"/>
                      <a:pt x="8206546" y="7370163"/>
                    </a:cubicBezTo>
                    <a:lnTo>
                      <a:pt x="8273927" y="6561667"/>
                    </a:lnTo>
                    <a:lnTo>
                      <a:pt x="8336933" y="6120553"/>
                    </a:lnTo>
                    <a:moveTo>
                      <a:pt x="10143649" y="5150555"/>
                    </a:moveTo>
                    <a:cubicBezTo>
                      <a:pt x="10026748" y="5150555"/>
                      <a:pt x="9931982" y="5245322"/>
                      <a:pt x="9931982" y="5362222"/>
                    </a:cubicBezTo>
                    <a:lnTo>
                      <a:pt x="9931982" y="5432778"/>
                    </a:lnTo>
                    <a:cubicBezTo>
                      <a:pt x="9931982" y="5549678"/>
                      <a:pt x="10026748" y="5644445"/>
                      <a:pt x="10143649" y="5644445"/>
                    </a:cubicBezTo>
                    <a:cubicBezTo>
                      <a:pt x="10260550" y="5644445"/>
                      <a:pt x="10355316" y="5549678"/>
                      <a:pt x="10355316" y="5432778"/>
                    </a:cubicBezTo>
                    <a:lnTo>
                      <a:pt x="10355316" y="5362222"/>
                    </a:lnTo>
                    <a:cubicBezTo>
                      <a:pt x="10355316" y="5245322"/>
                      <a:pt x="10260550" y="5150555"/>
                      <a:pt x="10143649" y="5150555"/>
                    </a:cubicBezTo>
                    <a:moveTo>
                      <a:pt x="9924433" y="6120553"/>
                    </a:moveTo>
                    <a:cubicBezTo>
                      <a:pt x="9925632" y="6112439"/>
                      <a:pt x="9914203" y="6109264"/>
                      <a:pt x="9911028" y="6116814"/>
                    </a:cubicBezTo>
                    <a:lnTo>
                      <a:pt x="9757004" y="6476153"/>
                    </a:lnTo>
                    <a:cubicBezTo>
                      <a:pt x="9734748" y="6528074"/>
                      <a:pt x="9683672" y="6561717"/>
                      <a:pt x="9627182" y="6561667"/>
                    </a:cubicBezTo>
                    <a:lnTo>
                      <a:pt x="9562130" y="6561667"/>
                    </a:lnTo>
                    <a:cubicBezTo>
                      <a:pt x="9550266" y="6561677"/>
                      <a:pt x="9539191" y="6555723"/>
                      <a:pt x="9532655" y="6545821"/>
                    </a:cubicBezTo>
                    <a:cubicBezTo>
                      <a:pt x="9526120" y="6535918"/>
                      <a:pt x="9525000" y="6523394"/>
                      <a:pt x="9529675" y="6512489"/>
                    </a:cubicBezTo>
                    <a:lnTo>
                      <a:pt x="9720316" y="6067778"/>
                    </a:lnTo>
                    <a:lnTo>
                      <a:pt x="9790448" y="5892377"/>
                    </a:lnTo>
                    <a:cubicBezTo>
                      <a:pt x="9833318" y="5785238"/>
                      <a:pt x="9937094" y="5714992"/>
                      <a:pt x="10052491" y="5715000"/>
                    </a:cubicBezTo>
                    <a:lnTo>
                      <a:pt x="10234807" y="5715000"/>
                    </a:lnTo>
                    <a:cubicBezTo>
                      <a:pt x="10350204" y="5714992"/>
                      <a:pt x="10453980" y="5785238"/>
                      <a:pt x="10496850" y="5892377"/>
                    </a:cubicBezTo>
                    <a:lnTo>
                      <a:pt x="10566982" y="6067778"/>
                    </a:lnTo>
                    <a:lnTo>
                      <a:pt x="10757553" y="6512489"/>
                    </a:lnTo>
                    <a:cubicBezTo>
                      <a:pt x="10762228" y="6523394"/>
                      <a:pt x="10761107" y="6535918"/>
                      <a:pt x="10754572" y="6545821"/>
                    </a:cubicBezTo>
                    <a:cubicBezTo>
                      <a:pt x="10748037" y="6555723"/>
                      <a:pt x="10736962" y="6561677"/>
                      <a:pt x="10725097" y="6561667"/>
                    </a:cubicBezTo>
                    <a:lnTo>
                      <a:pt x="10660045" y="6561667"/>
                    </a:lnTo>
                    <a:cubicBezTo>
                      <a:pt x="10603607" y="6561661"/>
                      <a:pt x="10552601" y="6528026"/>
                      <a:pt x="10530364" y="6476153"/>
                    </a:cubicBezTo>
                    <a:lnTo>
                      <a:pt x="10376341" y="6116814"/>
                    </a:lnTo>
                    <a:cubicBezTo>
                      <a:pt x="10373095" y="6109264"/>
                      <a:pt x="10361736" y="6112439"/>
                      <a:pt x="10362865" y="6120553"/>
                    </a:cubicBezTo>
                    <a:lnTo>
                      <a:pt x="10425871" y="6561667"/>
                    </a:lnTo>
                    <a:lnTo>
                      <a:pt x="10493252" y="7370163"/>
                    </a:lnTo>
                    <a:cubicBezTo>
                      <a:pt x="10494060" y="7379984"/>
                      <a:pt x="10490722" y="7389697"/>
                      <a:pt x="10484048" y="7396948"/>
                    </a:cubicBezTo>
                    <a:cubicBezTo>
                      <a:pt x="10477374" y="7404198"/>
                      <a:pt x="10467970" y="7408327"/>
                      <a:pt x="10458115" y="7408333"/>
                    </a:cubicBezTo>
                    <a:lnTo>
                      <a:pt x="10404281" y="7408333"/>
                    </a:lnTo>
                    <a:cubicBezTo>
                      <a:pt x="10335299" y="7408342"/>
                      <a:pt x="10276422" y="7358477"/>
                      <a:pt x="10265075" y="7290435"/>
                    </a:cubicBezTo>
                    <a:lnTo>
                      <a:pt x="10150704" y="6603436"/>
                    </a:lnTo>
                    <a:cubicBezTo>
                      <a:pt x="10149364" y="6595533"/>
                      <a:pt x="10138075" y="6595533"/>
                      <a:pt x="10136735" y="6603436"/>
                    </a:cubicBezTo>
                    <a:lnTo>
                      <a:pt x="10022294" y="7290435"/>
                    </a:lnTo>
                    <a:cubicBezTo>
                      <a:pt x="10010942" y="7358504"/>
                      <a:pt x="9952025" y="7408376"/>
                      <a:pt x="9883017" y="7408333"/>
                    </a:cubicBezTo>
                    <a:lnTo>
                      <a:pt x="9829183" y="7408333"/>
                    </a:lnTo>
                    <a:cubicBezTo>
                      <a:pt x="9819328" y="7408327"/>
                      <a:pt x="9809924" y="7404198"/>
                      <a:pt x="9803250" y="7396948"/>
                    </a:cubicBezTo>
                    <a:cubicBezTo>
                      <a:pt x="9796576" y="7389697"/>
                      <a:pt x="9793238" y="7379984"/>
                      <a:pt x="9794046" y="7370163"/>
                    </a:cubicBezTo>
                    <a:lnTo>
                      <a:pt x="9861427" y="6561667"/>
                    </a:lnTo>
                    <a:lnTo>
                      <a:pt x="9924433" y="6120553"/>
                    </a:lnTo>
                    <a:moveTo>
                      <a:pt x="11731149" y="5150555"/>
                    </a:moveTo>
                    <a:cubicBezTo>
                      <a:pt x="11614248" y="5150555"/>
                      <a:pt x="11519482" y="5245322"/>
                      <a:pt x="11519482" y="5362222"/>
                    </a:cubicBezTo>
                    <a:lnTo>
                      <a:pt x="11519482" y="5432778"/>
                    </a:lnTo>
                    <a:cubicBezTo>
                      <a:pt x="11519482" y="5549678"/>
                      <a:pt x="11614248" y="5644445"/>
                      <a:pt x="11731149" y="5644445"/>
                    </a:cubicBezTo>
                    <a:cubicBezTo>
                      <a:pt x="11848050" y="5644445"/>
                      <a:pt x="11942816" y="5549678"/>
                      <a:pt x="11942816" y="5432778"/>
                    </a:cubicBezTo>
                    <a:lnTo>
                      <a:pt x="11942816" y="5362222"/>
                    </a:lnTo>
                    <a:cubicBezTo>
                      <a:pt x="11942816" y="5245322"/>
                      <a:pt x="11848050" y="5150555"/>
                      <a:pt x="11731149" y="5150555"/>
                    </a:cubicBezTo>
                    <a:moveTo>
                      <a:pt x="11511933" y="6120553"/>
                    </a:moveTo>
                    <a:cubicBezTo>
                      <a:pt x="11513132" y="6112439"/>
                      <a:pt x="11501703" y="6109264"/>
                      <a:pt x="11498528" y="6116814"/>
                    </a:cubicBezTo>
                    <a:lnTo>
                      <a:pt x="11344504" y="6476153"/>
                    </a:lnTo>
                    <a:cubicBezTo>
                      <a:pt x="11322248" y="6528074"/>
                      <a:pt x="11271172" y="6561717"/>
                      <a:pt x="11214682" y="6561667"/>
                    </a:cubicBezTo>
                    <a:lnTo>
                      <a:pt x="11149630" y="6561667"/>
                    </a:lnTo>
                    <a:cubicBezTo>
                      <a:pt x="11137766" y="6561677"/>
                      <a:pt x="11126691" y="6555723"/>
                      <a:pt x="11120155" y="6545821"/>
                    </a:cubicBezTo>
                    <a:cubicBezTo>
                      <a:pt x="11113620" y="6535918"/>
                      <a:pt x="11112500" y="6523394"/>
                      <a:pt x="11117175" y="6512489"/>
                    </a:cubicBezTo>
                    <a:lnTo>
                      <a:pt x="11307816" y="6067778"/>
                    </a:lnTo>
                    <a:lnTo>
                      <a:pt x="11377948" y="5892377"/>
                    </a:lnTo>
                    <a:cubicBezTo>
                      <a:pt x="11420818" y="5785238"/>
                      <a:pt x="11524594" y="5714992"/>
                      <a:pt x="11639991" y="5715000"/>
                    </a:cubicBezTo>
                    <a:lnTo>
                      <a:pt x="11822307" y="5715000"/>
                    </a:lnTo>
                    <a:cubicBezTo>
                      <a:pt x="11937704" y="5714992"/>
                      <a:pt x="12041480" y="5785238"/>
                      <a:pt x="12084350" y="5892377"/>
                    </a:cubicBezTo>
                    <a:lnTo>
                      <a:pt x="12154482" y="6067778"/>
                    </a:lnTo>
                    <a:lnTo>
                      <a:pt x="12345053" y="6512489"/>
                    </a:lnTo>
                    <a:cubicBezTo>
                      <a:pt x="12349728" y="6523394"/>
                      <a:pt x="12348607" y="6535918"/>
                      <a:pt x="12342072" y="6545821"/>
                    </a:cubicBezTo>
                    <a:cubicBezTo>
                      <a:pt x="12335537" y="6555723"/>
                      <a:pt x="12324462" y="6561677"/>
                      <a:pt x="12312597" y="6561667"/>
                    </a:cubicBezTo>
                    <a:lnTo>
                      <a:pt x="12247545" y="6561667"/>
                    </a:lnTo>
                    <a:cubicBezTo>
                      <a:pt x="12191107" y="6561661"/>
                      <a:pt x="12140101" y="6528026"/>
                      <a:pt x="12117864" y="6476153"/>
                    </a:cubicBezTo>
                    <a:lnTo>
                      <a:pt x="11963841" y="6116814"/>
                    </a:lnTo>
                    <a:cubicBezTo>
                      <a:pt x="11960595" y="6109264"/>
                      <a:pt x="11949236" y="6112439"/>
                      <a:pt x="11950365" y="6120553"/>
                    </a:cubicBezTo>
                    <a:lnTo>
                      <a:pt x="12013371" y="6561667"/>
                    </a:lnTo>
                    <a:lnTo>
                      <a:pt x="12080752" y="7370163"/>
                    </a:lnTo>
                    <a:cubicBezTo>
                      <a:pt x="12081560" y="7379984"/>
                      <a:pt x="12078222" y="7389697"/>
                      <a:pt x="12071548" y="7396948"/>
                    </a:cubicBezTo>
                    <a:cubicBezTo>
                      <a:pt x="12064874" y="7404198"/>
                      <a:pt x="12055470" y="7408327"/>
                      <a:pt x="12045615" y="7408333"/>
                    </a:cubicBezTo>
                    <a:lnTo>
                      <a:pt x="11991781" y="7408333"/>
                    </a:lnTo>
                    <a:cubicBezTo>
                      <a:pt x="11922799" y="7408342"/>
                      <a:pt x="11863922" y="7358477"/>
                      <a:pt x="11852575" y="7290435"/>
                    </a:cubicBezTo>
                    <a:lnTo>
                      <a:pt x="11738204" y="6603436"/>
                    </a:lnTo>
                    <a:cubicBezTo>
                      <a:pt x="11736864" y="6595533"/>
                      <a:pt x="11725575" y="6595533"/>
                      <a:pt x="11724235" y="6603436"/>
                    </a:cubicBezTo>
                    <a:lnTo>
                      <a:pt x="11609794" y="7290435"/>
                    </a:lnTo>
                    <a:cubicBezTo>
                      <a:pt x="11598442" y="7358504"/>
                      <a:pt x="11539525" y="7408376"/>
                      <a:pt x="11470517" y="7408333"/>
                    </a:cubicBezTo>
                    <a:lnTo>
                      <a:pt x="11416683" y="7408333"/>
                    </a:lnTo>
                    <a:cubicBezTo>
                      <a:pt x="11406828" y="7408327"/>
                      <a:pt x="11397424" y="7404198"/>
                      <a:pt x="11390750" y="7396948"/>
                    </a:cubicBezTo>
                    <a:cubicBezTo>
                      <a:pt x="11384076" y="7389697"/>
                      <a:pt x="11380738" y="7379984"/>
                      <a:pt x="11381546" y="7370163"/>
                    </a:cubicBezTo>
                    <a:lnTo>
                      <a:pt x="11448927" y="6561667"/>
                    </a:lnTo>
                    <a:lnTo>
                      <a:pt x="11511933" y="6120553"/>
                    </a:lnTo>
                    <a:moveTo>
                      <a:pt x="13318649" y="5150555"/>
                    </a:moveTo>
                    <a:cubicBezTo>
                      <a:pt x="13201749" y="5150555"/>
                      <a:pt x="13106983" y="5245322"/>
                      <a:pt x="13106983" y="5362222"/>
                    </a:cubicBezTo>
                    <a:lnTo>
                      <a:pt x="13106983" y="5432778"/>
                    </a:lnTo>
                    <a:cubicBezTo>
                      <a:pt x="13106983" y="5549678"/>
                      <a:pt x="13201749" y="5644445"/>
                      <a:pt x="13318649" y="5644445"/>
                    </a:cubicBezTo>
                    <a:cubicBezTo>
                      <a:pt x="13435549" y="5644445"/>
                      <a:pt x="13530315" y="5549678"/>
                      <a:pt x="13530315" y="5432778"/>
                    </a:cubicBezTo>
                    <a:lnTo>
                      <a:pt x="13530315" y="5362222"/>
                    </a:lnTo>
                    <a:cubicBezTo>
                      <a:pt x="13530315" y="5245322"/>
                      <a:pt x="13435549" y="5150555"/>
                      <a:pt x="13318649" y="5150555"/>
                    </a:cubicBezTo>
                    <a:moveTo>
                      <a:pt x="13099433" y="6120553"/>
                    </a:moveTo>
                    <a:cubicBezTo>
                      <a:pt x="13100633" y="6112439"/>
                      <a:pt x="13089203" y="6109264"/>
                      <a:pt x="13086028" y="6116814"/>
                    </a:cubicBezTo>
                    <a:lnTo>
                      <a:pt x="12932004" y="6476153"/>
                    </a:lnTo>
                    <a:cubicBezTo>
                      <a:pt x="12909748" y="6528074"/>
                      <a:pt x="12858672" y="6561717"/>
                      <a:pt x="12802182" y="6561667"/>
                    </a:cubicBezTo>
                    <a:lnTo>
                      <a:pt x="12737130" y="6561667"/>
                    </a:lnTo>
                    <a:cubicBezTo>
                      <a:pt x="12725266" y="6561677"/>
                      <a:pt x="12714191" y="6555723"/>
                      <a:pt x="12707655" y="6545821"/>
                    </a:cubicBezTo>
                    <a:cubicBezTo>
                      <a:pt x="12701120" y="6535918"/>
                      <a:pt x="12700000" y="6523394"/>
                      <a:pt x="12704675" y="6512489"/>
                    </a:cubicBezTo>
                    <a:lnTo>
                      <a:pt x="12895316" y="6067778"/>
                    </a:lnTo>
                    <a:lnTo>
                      <a:pt x="12965448" y="5892377"/>
                    </a:lnTo>
                    <a:cubicBezTo>
                      <a:pt x="13008318" y="5785238"/>
                      <a:pt x="13112094" y="5714992"/>
                      <a:pt x="13227492" y="5715000"/>
                    </a:cubicBezTo>
                    <a:lnTo>
                      <a:pt x="13409806" y="5715000"/>
                    </a:lnTo>
                    <a:cubicBezTo>
                      <a:pt x="13525204" y="5714992"/>
                      <a:pt x="13628980" y="5785238"/>
                      <a:pt x="13671851" y="5892377"/>
                    </a:cubicBezTo>
                    <a:lnTo>
                      <a:pt x="13741983" y="6067778"/>
                    </a:lnTo>
                    <a:lnTo>
                      <a:pt x="13932553" y="6512489"/>
                    </a:lnTo>
                    <a:cubicBezTo>
                      <a:pt x="13937227" y="6523394"/>
                      <a:pt x="13936107" y="6535918"/>
                      <a:pt x="13929573" y="6545821"/>
                    </a:cubicBezTo>
                    <a:cubicBezTo>
                      <a:pt x="13923037" y="6555723"/>
                      <a:pt x="13911962" y="6561677"/>
                      <a:pt x="13900097" y="6561667"/>
                    </a:cubicBezTo>
                    <a:lnTo>
                      <a:pt x="13835045" y="6561667"/>
                    </a:lnTo>
                    <a:cubicBezTo>
                      <a:pt x="13778607" y="6561661"/>
                      <a:pt x="13727601" y="6528026"/>
                      <a:pt x="13705363" y="6476153"/>
                    </a:cubicBezTo>
                    <a:lnTo>
                      <a:pt x="13551342" y="6116814"/>
                    </a:lnTo>
                    <a:cubicBezTo>
                      <a:pt x="13548095" y="6109264"/>
                      <a:pt x="13536736" y="6112439"/>
                      <a:pt x="13537865" y="6120553"/>
                    </a:cubicBezTo>
                    <a:lnTo>
                      <a:pt x="13600872" y="6561667"/>
                    </a:lnTo>
                    <a:lnTo>
                      <a:pt x="13668252" y="7370163"/>
                    </a:lnTo>
                    <a:cubicBezTo>
                      <a:pt x="13669060" y="7379984"/>
                      <a:pt x="13665722" y="7389697"/>
                      <a:pt x="13659048" y="7396948"/>
                    </a:cubicBezTo>
                    <a:cubicBezTo>
                      <a:pt x="13652374" y="7404198"/>
                      <a:pt x="13642970" y="7408327"/>
                      <a:pt x="13633115" y="7408333"/>
                    </a:cubicBezTo>
                    <a:lnTo>
                      <a:pt x="13579281" y="7408333"/>
                    </a:lnTo>
                    <a:cubicBezTo>
                      <a:pt x="13510299" y="7408342"/>
                      <a:pt x="13451422" y="7358477"/>
                      <a:pt x="13440076" y="7290435"/>
                    </a:cubicBezTo>
                    <a:lnTo>
                      <a:pt x="13325704" y="6603436"/>
                    </a:lnTo>
                    <a:cubicBezTo>
                      <a:pt x="13324363" y="6595533"/>
                      <a:pt x="13313076" y="6595533"/>
                      <a:pt x="13311735" y="6603436"/>
                    </a:cubicBezTo>
                    <a:lnTo>
                      <a:pt x="13197294" y="7290435"/>
                    </a:lnTo>
                    <a:cubicBezTo>
                      <a:pt x="13185942" y="7358504"/>
                      <a:pt x="13127025" y="7408376"/>
                      <a:pt x="13058017" y="7408333"/>
                    </a:cubicBezTo>
                    <a:lnTo>
                      <a:pt x="13004183" y="7408333"/>
                    </a:lnTo>
                    <a:cubicBezTo>
                      <a:pt x="12994328" y="7408327"/>
                      <a:pt x="12984924" y="7404198"/>
                      <a:pt x="12978250" y="7396948"/>
                    </a:cubicBezTo>
                    <a:cubicBezTo>
                      <a:pt x="12971576" y="7389697"/>
                      <a:pt x="12968239" y="7379984"/>
                      <a:pt x="12969046" y="7370163"/>
                    </a:cubicBezTo>
                    <a:lnTo>
                      <a:pt x="13036427" y="6561667"/>
                    </a:lnTo>
                    <a:lnTo>
                      <a:pt x="13099433" y="6120553"/>
                    </a:lnTo>
                    <a:moveTo>
                      <a:pt x="14906149" y="5150555"/>
                    </a:moveTo>
                    <a:cubicBezTo>
                      <a:pt x="14789249" y="5150555"/>
                      <a:pt x="14694483" y="5245322"/>
                      <a:pt x="14694483" y="5362222"/>
                    </a:cubicBezTo>
                    <a:lnTo>
                      <a:pt x="14694483" y="5432778"/>
                    </a:lnTo>
                    <a:cubicBezTo>
                      <a:pt x="14694483" y="5549678"/>
                      <a:pt x="14789249" y="5644445"/>
                      <a:pt x="14906149" y="5644445"/>
                    </a:cubicBezTo>
                    <a:cubicBezTo>
                      <a:pt x="15023049" y="5644445"/>
                      <a:pt x="15117815" y="5549678"/>
                      <a:pt x="15117815" y="5432778"/>
                    </a:cubicBezTo>
                    <a:lnTo>
                      <a:pt x="15117815" y="5362222"/>
                    </a:lnTo>
                    <a:cubicBezTo>
                      <a:pt x="15117815" y="5245322"/>
                      <a:pt x="15023049" y="5150555"/>
                      <a:pt x="14906149" y="5150555"/>
                    </a:cubicBezTo>
                    <a:moveTo>
                      <a:pt x="14686933" y="6120553"/>
                    </a:moveTo>
                    <a:cubicBezTo>
                      <a:pt x="14688133" y="6112439"/>
                      <a:pt x="14676703" y="6109264"/>
                      <a:pt x="14673528" y="6116814"/>
                    </a:cubicBezTo>
                    <a:lnTo>
                      <a:pt x="14519504" y="6476153"/>
                    </a:lnTo>
                    <a:cubicBezTo>
                      <a:pt x="14497248" y="6528074"/>
                      <a:pt x="14446172" y="6561717"/>
                      <a:pt x="14389683" y="6561667"/>
                    </a:cubicBezTo>
                    <a:lnTo>
                      <a:pt x="14324629" y="6561667"/>
                    </a:lnTo>
                    <a:cubicBezTo>
                      <a:pt x="14312765" y="6561677"/>
                      <a:pt x="14301690" y="6555723"/>
                      <a:pt x="14295155" y="6545821"/>
                    </a:cubicBezTo>
                    <a:cubicBezTo>
                      <a:pt x="14288619" y="6535918"/>
                      <a:pt x="14287500" y="6523394"/>
                      <a:pt x="14292174" y="6512489"/>
                    </a:cubicBezTo>
                    <a:lnTo>
                      <a:pt x="14482815" y="6067778"/>
                    </a:lnTo>
                    <a:lnTo>
                      <a:pt x="14552947" y="5892377"/>
                    </a:lnTo>
                    <a:cubicBezTo>
                      <a:pt x="14595818" y="5785238"/>
                      <a:pt x="14699594" y="5714992"/>
                      <a:pt x="14814992" y="5715000"/>
                    </a:cubicBezTo>
                    <a:lnTo>
                      <a:pt x="14997306" y="5715000"/>
                    </a:lnTo>
                    <a:cubicBezTo>
                      <a:pt x="15112704" y="5714992"/>
                      <a:pt x="15216480" y="5785238"/>
                      <a:pt x="15259351" y="5892377"/>
                    </a:cubicBezTo>
                    <a:lnTo>
                      <a:pt x="15329483" y="6067778"/>
                    </a:lnTo>
                    <a:lnTo>
                      <a:pt x="15520053" y="6512489"/>
                    </a:lnTo>
                    <a:cubicBezTo>
                      <a:pt x="15524727" y="6523394"/>
                      <a:pt x="15523607" y="6535918"/>
                      <a:pt x="15517073" y="6545821"/>
                    </a:cubicBezTo>
                    <a:cubicBezTo>
                      <a:pt x="15510537" y="6555723"/>
                      <a:pt x="15499462" y="6561677"/>
                      <a:pt x="15487597" y="6561667"/>
                    </a:cubicBezTo>
                    <a:lnTo>
                      <a:pt x="15422545" y="6561667"/>
                    </a:lnTo>
                    <a:cubicBezTo>
                      <a:pt x="15366107" y="6561661"/>
                      <a:pt x="15315101" y="6528026"/>
                      <a:pt x="15292863" y="6476153"/>
                    </a:cubicBezTo>
                    <a:lnTo>
                      <a:pt x="15138842" y="6116814"/>
                    </a:lnTo>
                    <a:cubicBezTo>
                      <a:pt x="15135595" y="6109264"/>
                      <a:pt x="15124236" y="6112439"/>
                      <a:pt x="15125365" y="6120553"/>
                    </a:cubicBezTo>
                    <a:lnTo>
                      <a:pt x="15188372" y="6561667"/>
                    </a:lnTo>
                    <a:lnTo>
                      <a:pt x="15255752" y="7370163"/>
                    </a:lnTo>
                    <a:cubicBezTo>
                      <a:pt x="15256560" y="7379984"/>
                      <a:pt x="15253222" y="7389697"/>
                      <a:pt x="15246548" y="7396948"/>
                    </a:cubicBezTo>
                    <a:cubicBezTo>
                      <a:pt x="15239874" y="7404198"/>
                      <a:pt x="15230470" y="7408327"/>
                      <a:pt x="15220615" y="7408333"/>
                    </a:cubicBezTo>
                    <a:lnTo>
                      <a:pt x="15166781" y="7408333"/>
                    </a:lnTo>
                    <a:cubicBezTo>
                      <a:pt x="15097799" y="7408342"/>
                      <a:pt x="15038922" y="7358477"/>
                      <a:pt x="15027576" y="7290435"/>
                    </a:cubicBezTo>
                    <a:lnTo>
                      <a:pt x="14913204" y="6603436"/>
                    </a:lnTo>
                    <a:cubicBezTo>
                      <a:pt x="14911863" y="6595533"/>
                      <a:pt x="14900576" y="6595533"/>
                      <a:pt x="14899235" y="6603436"/>
                    </a:cubicBezTo>
                    <a:lnTo>
                      <a:pt x="14784794" y="7290435"/>
                    </a:lnTo>
                    <a:cubicBezTo>
                      <a:pt x="14773442" y="7358504"/>
                      <a:pt x="14714525" y="7408376"/>
                      <a:pt x="14645517" y="7408333"/>
                    </a:cubicBezTo>
                    <a:lnTo>
                      <a:pt x="14591683" y="7408333"/>
                    </a:lnTo>
                    <a:cubicBezTo>
                      <a:pt x="14581828" y="7408327"/>
                      <a:pt x="14572425" y="7404198"/>
                      <a:pt x="14565750" y="7396948"/>
                    </a:cubicBezTo>
                    <a:cubicBezTo>
                      <a:pt x="14559076" y="7389697"/>
                      <a:pt x="14555738" y="7379984"/>
                      <a:pt x="14556547" y="7370163"/>
                    </a:cubicBezTo>
                    <a:lnTo>
                      <a:pt x="14623927" y="6561667"/>
                    </a:lnTo>
                    <a:lnTo>
                      <a:pt x="14686933" y="6120553"/>
                    </a:lnTo>
                    <a:moveTo>
                      <a:pt x="16493649" y="5150555"/>
                    </a:moveTo>
                    <a:cubicBezTo>
                      <a:pt x="16376749" y="5150555"/>
                      <a:pt x="16281983" y="5245322"/>
                      <a:pt x="16281983" y="5362222"/>
                    </a:cubicBezTo>
                    <a:lnTo>
                      <a:pt x="16281983" y="5432778"/>
                    </a:lnTo>
                    <a:cubicBezTo>
                      <a:pt x="16281983" y="5549678"/>
                      <a:pt x="16376749" y="5644445"/>
                      <a:pt x="16493649" y="5644445"/>
                    </a:cubicBezTo>
                    <a:cubicBezTo>
                      <a:pt x="16610549" y="5644445"/>
                      <a:pt x="16705315" y="5549678"/>
                      <a:pt x="16705315" y="5432778"/>
                    </a:cubicBezTo>
                    <a:lnTo>
                      <a:pt x="16705315" y="5362222"/>
                    </a:lnTo>
                    <a:cubicBezTo>
                      <a:pt x="16705315" y="5245322"/>
                      <a:pt x="16610549" y="5150555"/>
                      <a:pt x="16493649" y="5150555"/>
                    </a:cubicBezTo>
                    <a:moveTo>
                      <a:pt x="16274433" y="6120553"/>
                    </a:moveTo>
                    <a:cubicBezTo>
                      <a:pt x="16275633" y="6112439"/>
                      <a:pt x="16264203" y="6109264"/>
                      <a:pt x="16261028" y="6116814"/>
                    </a:cubicBezTo>
                    <a:lnTo>
                      <a:pt x="16107004" y="6476153"/>
                    </a:lnTo>
                    <a:cubicBezTo>
                      <a:pt x="16084748" y="6528074"/>
                      <a:pt x="16033672" y="6561717"/>
                      <a:pt x="15977183" y="6561667"/>
                    </a:cubicBezTo>
                    <a:lnTo>
                      <a:pt x="15912129" y="6561667"/>
                    </a:lnTo>
                    <a:cubicBezTo>
                      <a:pt x="15900265" y="6561677"/>
                      <a:pt x="15889190" y="6555723"/>
                      <a:pt x="15882655" y="6545821"/>
                    </a:cubicBezTo>
                    <a:cubicBezTo>
                      <a:pt x="15876119" y="6535918"/>
                      <a:pt x="15875000" y="6523394"/>
                      <a:pt x="15879674" y="6512489"/>
                    </a:cubicBezTo>
                    <a:lnTo>
                      <a:pt x="16070315" y="6067778"/>
                    </a:lnTo>
                    <a:lnTo>
                      <a:pt x="16140447" y="5892377"/>
                    </a:lnTo>
                    <a:cubicBezTo>
                      <a:pt x="16183318" y="5785238"/>
                      <a:pt x="16287094" y="5714992"/>
                      <a:pt x="16402492" y="5715000"/>
                    </a:cubicBezTo>
                    <a:lnTo>
                      <a:pt x="16584806" y="5715000"/>
                    </a:lnTo>
                    <a:cubicBezTo>
                      <a:pt x="16700204" y="5714992"/>
                      <a:pt x="16803980" y="5785238"/>
                      <a:pt x="16846851" y="5892377"/>
                    </a:cubicBezTo>
                    <a:lnTo>
                      <a:pt x="16916983" y="6067778"/>
                    </a:lnTo>
                    <a:lnTo>
                      <a:pt x="17107553" y="6512489"/>
                    </a:lnTo>
                    <a:cubicBezTo>
                      <a:pt x="17112227" y="6523394"/>
                      <a:pt x="17111107" y="6535918"/>
                      <a:pt x="17104573" y="6545821"/>
                    </a:cubicBezTo>
                    <a:cubicBezTo>
                      <a:pt x="17098037" y="6555723"/>
                      <a:pt x="17086962" y="6561677"/>
                      <a:pt x="17075097" y="6561667"/>
                    </a:cubicBezTo>
                    <a:lnTo>
                      <a:pt x="17010045" y="6561667"/>
                    </a:lnTo>
                    <a:cubicBezTo>
                      <a:pt x="16953607" y="6561661"/>
                      <a:pt x="16902601" y="6528026"/>
                      <a:pt x="16880363" y="6476153"/>
                    </a:cubicBezTo>
                    <a:lnTo>
                      <a:pt x="16726342" y="6116814"/>
                    </a:lnTo>
                    <a:cubicBezTo>
                      <a:pt x="16723095" y="6109264"/>
                      <a:pt x="16711736" y="6112439"/>
                      <a:pt x="16712865" y="6120553"/>
                    </a:cubicBezTo>
                    <a:lnTo>
                      <a:pt x="16775872" y="6561667"/>
                    </a:lnTo>
                    <a:lnTo>
                      <a:pt x="16843252" y="7370163"/>
                    </a:lnTo>
                    <a:cubicBezTo>
                      <a:pt x="16844060" y="7379984"/>
                      <a:pt x="16840722" y="7389697"/>
                      <a:pt x="16834048" y="7396948"/>
                    </a:cubicBezTo>
                    <a:cubicBezTo>
                      <a:pt x="16827374" y="7404198"/>
                      <a:pt x="16817970" y="7408327"/>
                      <a:pt x="16808115" y="7408333"/>
                    </a:cubicBezTo>
                    <a:lnTo>
                      <a:pt x="16754281" y="7408333"/>
                    </a:lnTo>
                    <a:cubicBezTo>
                      <a:pt x="16685299" y="7408342"/>
                      <a:pt x="16626422" y="7358477"/>
                      <a:pt x="16615076" y="7290435"/>
                    </a:cubicBezTo>
                    <a:lnTo>
                      <a:pt x="16500704" y="6603436"/>
                    </a:lnTo>
                    <a:cubicBezTo>
                      <a:pt x="16499363" y="6595533"/>
                      <a:pt x="16488076" y="6595533"/>
                      <a:pt x="16486735" y="6603436"/>
                    </a:cubicBezTo>
                    <a:lnTo>
                      <a:pt x="16372294" y="7290435"/>
                    </a:lnTo>
                    <a:cubicBezTo>
                      <a:pt x="16360942" y="7358504"/>
                      <a:pt x="16302025" y="7408376"/>
                      <a:pt x="16233017" y="7408333"/>
                    </a:cubicBezTo>
                    <a:lnTo>
                      <a:pt x="16179183" y="7408333"/>
                    </a:lnTo>
                    <a:cubicBezTo>
                      <a:pt x="16169328" y="7408327"/>
                      <a:pt x="16159925" y="7404198"/>
                      <a:pt x="16153250" y="7396948"/>
                    </a:cubicBezTo>
                    <a:cubicBezTo>
                      <a:pt x="16146576" y="7389697"/>
                      <a:pt x="16143238" y="7379984"/>
                      <a:pt x="16144047" y="7370163"/>
                    </a:cubicBezTo>
                    <a:lnTo>
                      <a:pt x="16211427" y="6561667"/>
                    </a:lnTo>
                    <a:lnTo>
                      <a:pt x="16274433" y="6120553"/>
                    </a:lnTo>
                    <a:moveTo>
                      <a:pt x="18081149" y="5150555"/>
                    </a:moveTo>
                    <a:cubicBezTo>
                      <a:pt x="17964249" y="5150555"/>
                      <a:pt x="17869483" y="5245322"/>
                      <a:pt x="17869483" y="5362222"/>
                    </a:cubicBezTo>
                    <a:lnTo>
                      <a:pt x="17869483" y="5432778"/>
                    </a:lnTo>
                    <a:cubicBezTo>
                      <a:pt x="17869483" y="5549678"/>
                      <a:pt x="17964249" y="5644445"/>
                      <a:pt x="18081149" y="5644445"/>
                    </a:cubicBezTo>
                    <a:cubicBezTo>
                      <a:pt x="18198049" y="5644445"/>
                      <a:pt x="18292815" y="5549678"/>
                      <a:pt x="18292815" y="5432778"/>
                    </a:cubicBezTo>
                    <a:lnTo>
                      <a:pt x="18292815" y="5362222"/>
                    </a:lnTo>
                    <a:cubicBezTo>
                      <a:pt x="18292815" y="5245322"/>
                      <a:pt x="18198049" y="5150555"/>
                      <a:pt x="18081149" y="5150555"/>
                    </a:cubicBezTo>
                    <a:moveTo>
                      <a:pt x="17861933" y="6120553"/>
                    </a:moveTo>
                    <a:cubicBezTo>
                      <a:pt x="17863133" y="6112439"/>
                      <a:pt x="17851703" y="6109264"/>
                      <a:pt x="17848528" y="6116814"/>
                    </a:cubicBezTo>
                    <a:lnTo>
                      <a:pt x="17694504" y="6476153"/>
                    </a:lnTo>
                    <a:cubicBezTo>
                      <a:pt x="17672248" y="6528074"/>
                      <a:pt x="17621172" y="6561717"/>
                      <a:pt x="17564683" y="6561667"/>
                    </a:cubicBezTo>
                    <a:lnTo>
                      <a:pt x="17499629" y="6561667"/>
                    </a:lnTo>
                    <a:cubicBezTo>
                      <a:pt x="17487765" y="6561677"/>
                      <a:pt x="17476690" y="6555723"/>
                      <a:pt x="17470155" y="6545821"/>
                    </a:cubicBezTo>
                    <a:cubicBezTo>
                      <a:pt x="17463619" y="6535918"/>
                      <a:pt x="17462500" y="6523394"/>
                      <a:pt x="17467174" y="6512489"/>
                    </a:cubicBezTo>
                    <a:lnTo>
                      <a:pt x="17657815" y="6067778"/>
                    </a:lnTo>
                    <a:lnTo>
                      <a:pt x="17727947" y="5892377"/>
                    </a:lnTo>
                    <a:cubicBezTo>
                      <a:pt x="17770818" y="5785238"/>
                      <a:pt x="17874594" y="5714992"/>
                      <a:pt x="17989992" y="5715000"/>
                    </a:cubicBezTo>
                    <a:lnTo>
                      <a:pt x="18172306" y="5715000"/>
                    </a:lnTo>
                    <a:cubicBezTo>
                      <a:pt x="18287704" y="5714992"/>
                      <a:pt x="18391480" y="5785238"/>
                      <a:pt x="18434351" y="5892377"/>
                    </a:cubicBezTo>
                    <a:lnTo>
                      <a:pt x="18504483" y="6067778"/>
                    </a:lnTo>
                    <a:lnTo>
                      <a:pt x="18695053" y="6512489"/>
                    </a:lnTo>
                    <a:cubicBezTo>
                      <a:pt x="18699727" y="6523394"/>
                      <a:pt x="18698607" y="6535918"/>
                      <a:pt x="18692073" y="6545821"/>
                    </a:cubicBezTo>
                    <a:cubicBezTo>
                      <a:pt x="18685537" y="6555723"/>
                      <a:pt x="18674462" y="6561677"/>
                      <a:pt x="18662597" y="6561667"/>
                    </a:cubicBezTo>
                    <a:lnTo>
                      <a:pt x="18597545" y="6561667"/>
                    </a:lnTo>
                    <a:cubicBezTo>
                      <a:pt x="18541107" y="6561661"/>
                      <a:pt x="18490101" y="6528026"/>
                      <a:pt x="18467863" y="6476153"/>
                    </a:cubicBezTo>
                    <a:lnTo>
                      <a:pt x="18313842" y="6116814"/>
                    </a:lnTo>
                    <a:cubicBezTo>
                      <a:pt x="18310595" y="6109264"/>
                      <a:pt x="18299236" y="6112439"/>
                      <a:pt x="18300365" y="6120553"/>
                    </a:cubicBezTo>
                    <a:lnTo>
                      <a:pt x="18363372" y="6561667"/>
                    </a:lnTo>
                    <a:lnTo>
                      <a:pt x="18430752" y="7370163"/>
                    </a:lnTo>
                    <a:cubicBezTo>
                      <a:pt x="18431560" y="7379984"/>
                      <a:pt x="18428222" y="7389697"/>
                      <a:pt x="18421548" y="7396948"/>
                    </a:cubicBezTo>
                    <a:cubicBezTo>
                      <a:pt x="18414874" y="7404198"/>
                      <a:pt x="18405470" y="7408327"/>
                      <a:pt x="18395615" y="7408333"/>
                    </a:cubicBezTo>
                    <a:lnTo>
                      <a:pt x="18341781" y="7408333"/>
                    </a:lnTo>
                    <a:cubicBezTo>
                      <a:pt x="18272799" y="7408342"/>
                      <a:pt x="18213922" y="7358477"/>
                      <a:pt x="18202576" y="7290435"/>
                    </a:cubicBezTo>
                    <a:lnTo>
                      <a:pt x="18088204" y="6603436"/>
                    </a:lnTo>
                    <a:cubicBezTo>
                      <a:pt x="18086863" y="6595533"/>
                      <a:pt x="18075576" y="6595533"/>
                      <a:pt x="18074235" y="6603436"/>
                    </a:cubicBezTo>
                    <a:lnTo>
                      <a:pt x="17959794" y="7290435"/>
                    </a:lnTo>
                    <a:cubicBezTo>
                      <a:pt x="17948442" y="7358504"/>
                      <a:pt x="17889525" y="7408376"/>
                      <a:pt x="17820517" y="7408333"/>
                    </a:cubicBezTo>
                    <a:lnTo>
                      <a:pt x="17766683" y="7408333"/>
                    </a:lnTo>
                    <a:cubicBezTo>
                      <a:pt x="17756828" y="7408327"/>
                      <a:pt x="17747425" y="7404198"/>
                      <a:pt x="17740750" y="7396948"/>
                    </a:cubicBezTo>
                    <a:cubicBezTo>
                      <a:pt x="17734076" y="7389697"/>
                      <a:pt x="17730738" y="7379984"/>
                      <a:pt x="17731547" y="7370163"/>
                    </a:cubicBezTo>
                    <a:lnTo>
                      <a:pt x="17798927" y="6561667"/>
                    </a:lnTo>
                    <a:lnTo>
                      <a:pt x="17861933" y="6120553"/>
                    </a:lnTo>
                    <a:moveTo>
                      <a:pt x="19668649" y="5150555"/>
                    </a:moveTo>
                    <a:cubicBezTo>
                      <a:pt x="19551749" y="5150555"/>
                      <a:pt x="19456983" y="5245322"/>
                      <a:pt x="19456983" y="5362222"/>
                    </a:cubicBezTo>
                    <a:lnTo>
                      <a:pt x="19456983" y="5432778"/>
                    </a:lnTo>
                    <a:cubicBezTo>
                      <a:pt x="19456983" y="5549678"/>
                      <a:pt x="19551749" y="5644445"/>
                      <a:pt x="19668649" y="5644445"/>
                    </a:cubicBezTo>
                    <a:cubicBezTo>
                      <a:pt x="19785549" y="5644445"/>
                      <a:pt x="19880315" y="5549678"/>
                      <a:pt x="19880315" y="5432778"/>
                    </a:cubicBezTo>
                    <a:lnTo>
                      <a:pt x="19880315" y="5362222"/>
                    </a:lnTo>
                    <a:cubicBezTo>
                      <a:pt x="19880315" y="5245322"/>
                      <a:pt x="19785549" y="5150555"/>
                      <a:pt x="19668649" y="5150555"/>
                    </a:cubicBezTo>
                    <a:moveTo>
                      <a:pt x="19449433" y="6120553"/>
                    </a:moveTo>
                    <a:cubicBezTo>
                      <a:pt x="19450633" y="6112439"/>
                      <a:pt x="19439203" y="6109264"/>
                      <a:pt x="19436028" y="6116814"/>
                    </a:cubicBezTo>
                    <a:lnTo>
                      <a:pt x="19282004" y="6476153"/>
                    </a:lnTo>
                    <a:cubicBezTo>
                      <a:pt x="19259748" y="6528074"/>
                      <a:pt x="19208672" y="6561717"/>
                      <a:pt x="19152183" y="6561667"/>
                    </a:cubicBezTo>
                    <a:lnTo>
                      <a:pt x="19087129" y="6561667"/>
                    </a:lnTo>
                    <a:cubicBezTo>
                      <a:pt x="19075265" y="6561677"/>
                      <a:pt x="19064190" y="6555723"/>
                      <a:pt x="19057655" y="6545821"/>
                    </a:cubicBezTo>
                    <a:cubicBezTo>
                      <a:pt x="19051119" y="6535918"/>
                      <a:pt x="19050000" y="6523394"/>
                      <a:pt x="19054674" y="6512489"/>
                    </a:cubicBezTo>
                    <a:lnTo>
                      <a:pt x="19245315" y="6067778"/>
                    </a:lnTo>
                    <a:lnTo>
                      <a:pt x="19315447" y="5892377"/>
                    </a:lnTo>
                    <a:cubicBezTo>
                      <a:pt x="19358318" y="5785238"/>
                      <a:pt x="19462094" y="5714992"/>
                      <a:pt x="19577492" y="5715000"/>
                    </a:cubicBezTo>
                    <a:lnTo>
                      <a:pt x="19759806" y="5715000"/>
                    </a:lnTo>
                    <a:cubicBezTo>
                      <a:pt x="19875204" y="5714992"/>
                      <a:pt x="19978980" y="5785238"/>
                      <a:pt x="20021851" y="5892377"/>
                    </a:cubicBezTo>
                    <a:lnTo>
                      <a:pt x="20091983" y="6067778"/>
                    </a:lnTo>
                    <a:lnTo>
                      <a:pt x="20282553" y="6512489"/>
                    </a:lnTo>
                    <a:cubicBezTo>
                      <a:pt x="20287227" y="6523394"/>
                      <a:pt x="20286107" y="6535918"/>
                      <a:pt x="20279573" y="6545821"/>
                    </a:cubicBezTo>
                    <a:cubicBezTo>
                      <a:pt x="20273037" y="6555723"/>
                      <a:pt x="20261962" y="6561677"/>
                      <a:pt x="20250097" y="6561667"/>
                    </a:cubicBezTo>
                    <a:lnTo>
                      <a:pt x="20185045" y="6561667"/>
                    </a:lnTo>
                    <a:cubicBezTo>
                      <a:pt x="20128607" y="6561661"/>
                      <a:pt x="20077601" y="6528026"/>
                      <a:pt x="20055363" y="6476153"/>
                    </a:cubicBezTo>
                    <a:lnTo>
                      <a:pt x="19901342" y="6116814"/>
                    </a:lnTo>
                    <a:cubicBezTo>
                      <a:pt x="19898095" y="6109264"/>
                      <a:pt x="19886736" y="6112439"/>
                      <a:pt x="19887865" y="6120553"/>
                    </a:cubicBezTo>
                    <a:lnTo>
                      <a:pt x="19950872" y="6561667"/>
                    </a:lnTo>
                    <a:lnTo>
                      <a:pt x="20018252" y="7370163"/>
                    </a:lnTo>
                    <a:cubicBezTo>
                      <a:pt x="20019060" y="7379984"/>
                      <a:pt x="20015722" y="7389697"/>
                      <a:pt x="20009048" y="7396948"/>
                    </a:cubicBezTo>
                    <a:cubicBezTo>
                      <a:pt x="20002374" y="7404198"/>
                      <a:pt x="19992970" y="7408327"/>
                      <a:pt x="19983115" y="7408333"/>
                    </a:cubicBezTo>
                    <a:lnTo>
                      <a:pt x="19929281" y="7408333"/>
                    </a:lnTo>
                    <a:cubicBezTo>
                      <a:pt x="19860299" y="7408342"/>
                      <a:pt x="19801422" y="7358477"/>
                      <a:pt x="19790076" y="7290435"/>
                    </a:cubicBezTo>
                    <a:lnTo>
                      <a:pt x="19675704" y="6603436"/>
                    </a:lnTo>
                    <a:cubicBezTo>
                      <a:pt x="19674363" y="6595533"/>
                      <a:pt x="19663076" y="6595533"/>
                      <a:pt x="19661735" y="6603436"/>
                    </a:cubicBezTo>
                    <a:lnTo>
                      <a:pt x="19547294" y="7290435"/>
                    </a:lnTo>
                    <a:cubicBezTo>
                      <a:pt x="19535942" y="7358504"/>
                      <a:pt x="19477025" y="7408376"/>
                      <a:pt x="19408017" y="7408333"/>
                    </a:cubicBezTo>
                    <a:lnTo>
                      <a:pt x="19354183" y="7408333"/>
                    </a:lnTo>
                    <a:cubicBezTo>
                      <a:pt x="19344328" y="7408327"/>
                      <a:pt x="19334925" y="7404198"/>
                      <a:pt x="19328250" y="7396948"/>
                    </a:cubicBezTo>
                    <a:cubicBezTo>
                      <a:pt x="19321576" y="7389697"/>
                      <a:pt x="19318238" y="7379984"/>
                      <a:pt x="19319047" y="7370163"/>
                    </a:cubicBezTo>
                    <a:lnTo>
                      <a:pt x="19386427" y="6561667"/>
                    </a:lnTo>
                    <a:lnTo>
                      <a:pt x="19449433" y="6120553"/>
                    </a:lnTo>
                  </a:path>
                </a:pathLst>
              </a:custGeom>
              <a:solidFill>
                <a:srgbClr val="FFFFFF"/>
              </a:solidFill>
            </p:spPr>
          </p:sp>
          <p:sp>
            <p:nvSpPr>
              <p:cNvPr id="17" name="Freeform 17"/>
              <p:cNvSpPr/>
              <p:nvPr/>
            </p:nvSpPr>
            <p:spPr>
              <a:xfrm>
                <a:off x="16351" y="7725833"/>
                <a:ext cx="17112227" cy="2257821"/>
              </a:xfrm>
              <a:custGeom>
                <a:avLst/>
                <a:gdLst/>
                <a:ahLst/>
                <a:cxnLst/>
                <a:rect l="l" t="t" r="r" b="b"/>
                <a:pathLst>
                  <a:path w="17112227" h="2257821">
                    <a:moveTo>
                      <a:pt x="618649" y="0"/>
                    </a:moveTo>
                    <a:cubicBezTo>
                      <a:pt x="501749" y="0"/>
                      <a:pt x="406982" y="94766"/>
                      <a:pt x="406982" y="211667"/>
                    </a:cubicBezTo>
                    <a:lnTo>
                      <a:pt x="406982" y="282222"/>
                    </a:lnTo>
                    <a:cubicBezTo>
                      <a:pt x="406982" y="399123"/>
                      <a:pt x="501749" y="493889"/>
                      <a:pt x="618649" y="493889"/>
                    </a:cubicBezTo>
                    <a:cubicBezTo>
                      <a:pt x="735549" y="493889"/>
                      <a:pt x="830316" y="399123"/>
                      <a:pt x="830316" y="282222"/>
                    </a:cubicBezTo>
                    <a:lnTo>
                      <a:pt x="830316" y="211667"/>
                    </a:lnTo>
                    <a:cubicBezTo>
                      <a:pt x="830316" y="94766"/>
                      <a:pt x="735549" y="0"/>
                      <a:pt x="618649" y="0"/>
                    </a:cubicBezTo>
                    <a:moveTo>
                      <a:pt x="399433" y="969998"/>
                    </a:moveTo>
                    <a:cubicBezTo>
                      <a:pt x="400632" y="961884"/>
                      <a:pt x="389202" y="958709"/>
                      <a:pt x="386027" y="966259"/>
                    </a:cubicBezTo>
                    <a:lnTo>
                      <a:pt x="232005" y="1325598"/>
                    </a:lnTo>
                    <a:cubicBezTo>
                      <a:pt x="209748" y="1377518"/>
                      <a:pt x="158672" y="1411162"/>
                      <a:pt x="102182" y="1411112"/>
                    </a:cubicBezTo>
                    <a:lnTo>
                      <a:pt x="37130" y="1411112"/>
                    </a:lnTo>
                    <a:cubicBezTo>
                      <a:pt x="25266" y="1411122"/>
                      <a:pt x="14190" y="1405168"/>
                      <a:pt x="7655" y="1395265"/>
                    </a:cubicBezTo>
                    <a:cubicBezTo>
                      <a:pt x="1120" y="1385364"/>
                      <a:pt x="0" y="1372839"/>
                      <a:pt x="4675" y="1361934"/>
                    </a:cubicBezTo>
                    <a:lnTo>
                      <a:pt x="195316" y="917222"/>
                    </a:lnTo>
                    <a:lnTo>
                      <a:pt x="265448" y="741821"/>
                    </a:lnTo>
                    <a:cubicBezTo>
                      <a:pt x="308318" y="634683"/>
                      <a:pt x="412094" y="564437"/>
                      <a:pt x="527491" y="564445"/>
                    </a:cubicBezTo>
                    <a:lnTo>
                      <a:pt x="709807" y="564445"/>
                    </a:lnTo>
                    <a:cubicBezTo>
                      <a:pt x="825204" y="564437"/>
                      <a:pt x="928980" y="634683"/>
                      <a:pt x="971850" y="741821"/>
                    </a:cubicBezTo>
                    <a:lnTo>
                      <a:pt x="1041982" y="917222"/>
                    </a:lnTo>
                    <a:lnTo>
                      <a:pt x="1232553" y="1361934"/>
                    </a:lnTo>
                    <a:cubicBezTo>
                      <a:pt x="1237228" y="1372839"/>
                      <a:pt x="1236108" y="1385364"/>
                      <a:pt x="1229572" y="1395265"/>
                    </a:cubicBezTo>
                    <a:cubicBezTo>
                      <a:pt x="1223037" y="1405168"/>
                      <a:pt x="1211962" y="1411122"/>
                      <a:pt x="1200097" y="1411112"/>
                    </a:cubicBezTo>
                    <a:lnTo>
                      <a:pt x="1135045" y="1411112"/>
                    </a:lnTo>
                    <a:cubicBezTo>
                      <a:pt x="1078607" y="1411105"/>
                      <a:pt x="1027601" y="1377471"/>
                      <a:pt x="1005364" y="1325598"/>
                    </a:cubicBezTo>
                    <a:lnTo>
                      <a:pt x="851341" y="966259"/>
                    </a:lnTo>
                    <a:cubicBezTo>
                      <a:pt x="848096" y="958709"/>
                      <a:pt x="836736" y="961884"/>
                      <a:pt x="837865" y="969998"/>
                    </a:cubicBezTo>
                    <a:lnTo>
                      <a:pt x="900871" y="1411112"/>
                    </a:lnTo>
                    <a:lnTo>
                      <a:pt x="968252" y="2219607"/>
                    </a:lnTo>
                    <a:cubicBezTo>
                      <a:pt x="969060" y="2229430"/>
                      <a:pt x="965723" y="2239142"/>
                      <a:pt x="959048" y="2246392"/>
                    </a:cubicBezTo>
                    <a:cubicBezTo>
                      <a:pt x="952374" y="2253644"/>
                      <a:pt x="942970" y="2257772"/>
                      <a:pt x="933115" y="2257778"/>
                    </a:cubicBezTo>
                    <a:lnTo>
                      <a:pt x="879281" y="2257778"/>
                    </a:lnTo>
                    <a:cubicBezTo>
                      <a:pt x="810300" y="2257786"/>
                      <a:pt x="751423" y="2207922"/>
                      <a:pt x="740075" y="2139880"/>
                    </a:cubicBezTo>
                    <a:lnTo>
                      <a:pt x="625705" y="1452880"/>
                    </a:lnTo>
                    <a:cubicBezTo>
                      <a:pt x="624364" y="1444978"/>
                      <a:pt x="613075" y="1444978"/>
                      <a:pt x="611735" y="1452880"/>
                    </a:cubicBezTo>
                    <a:lnTo>
                      <a:pt x="497293" y="2139880"/>
                    </a:lnTo>
                    <a:cubicBezTo>
                      <a:pt x="485942" y="2207948"/>
                      <a:pt x="427025" y="2257821"/>
                      <a:pt x="358017" y="2257778"/>
                    </a:cubicBezTo>
                    <a:lnTo>
                      <a:pt x="304183" y="2257778"/>
                    </a:lnTo>
                    <a:cubicBezTo>
                      <a:pt x="294328" y="2257772"/>
                      <a:pt x="284924" y="2253644"/>
                      <a:pt x="278250" y="2246392"/>
                    </a:cubicBezTo>
                    <a:cubicBezTo>
                      <a:pt x="271575" y="2239142"/>
                      <a:pt x="268238" y="2229430"/>
                      <a:pt x="269046" y="2219607"/>
                    </a:cubicBezTo>
                    <a:lnTo>
                      <a:pt x="336427" y="1411112"/>
                    </a:lnTo>
                    <a:lnTo>
                      <a:pt x="399433" y="969998"/>
                    </a:lnTo>
                    <a:moveTo>
                      <a:pt x="2206149" y="0"/>
                    </a:moveTo>
                    <a:cubicBezTo>
                      <a:pt x="2089249" y="0"/>
                      <a:pt x="1994482" y="94766"/>
                      <a:pt x="1994482" y="211667"/>
                    </a:cubicBezTo>
                    <a:lnTo>
                      <a:pt x="1994482" y="282222"/>
                    </a:lnTo>
                    <a:cubicBezTo>
                      <a:pt x="1994482" y="399123"/>
                      <a:pt x="2089249" y="493889"/>
                      <a:pt x="2206149" y="493889"/>
                    </a:cubicBezTo>
                    <a:cubicBezTo>
                      <a:pt x="2323049" y="493889"/>
                      <a:pt x="2417816" y="399123"/>
                      <a:pt x="2417816" y="282222"/>
                    </a:cubicBezTo>
                    <a:lnTo>
                      <a:pt x="2417816" y="211667"/>
                    </a:lnTo>
                    <a:cubicBezTo>
                      <a:pt x="2417816" y="94766"/>
                      <a:pt x="2323049" y="0"/>
                      <a:pt x="2206149" y="0"/>
                    </a:cubicBezTo>
                    <a:moveTo>
                      <a:pt x="1986933" y="969998"/>
                    </a:moveTo>
                    <a:cubicBezTo>
                      <a:pt x="1988132" y="961884"/>
                      <a:pt x="1976702" y="958709"/>
                      <a:pt x="1973527" y="966259"/>
                    </a:cubicBezTo>
                    <a:lnTo>
                      <a:pt x="1819505" y="1325598"/>
                    </a:lnTo>
                    <a:cubicBezTo>
                      <a:pt x="1797248" y="1377518"/>
                      <a:pt x="1746172" y="1411162"/>
                      <a:pt x="1689682" y="1411112"/>
                    </a:cubicBezTo>
                    <a:lnTo>
                      <a:pt x="1624630" y="1411112"/>
                    </a:lnTo>
                    <a:cubicBezTo>
                      <a:pt x="1612766" y="1411122"/>
                      <a:pt x="1601690" y="1405168"/>
                      <a:pt x="1595155" y="1395265"/>
                    </a:cubicBezTo>
                    <a:cubicBezTo>
                      <a:pt x="1588620" y="1385364"/>
                      <a:pt x="1587500" y="1372839"/>
                      <a:pt x="1592175" y="1361934"/>
                    </a:cubicBezTo>
                    <a:lnTo>
                      <a:pt x="1782816" y="917222"/>
                    </a:lnTo>
                    <a:lnTo>
                      <a:pt x="1852948" y="741821"/>
                    </a:lnTo>
                    <a:cubicBezTo>
                      <a:pt x="1895818" y="634683"/>
                      <a:pt x="1999595" y="564437"/>
                      <a:pt x="2114991" y="564445"/>
                    </a:cubicBezTo>
                    <a:lnTo>
                      <a:pt x="2297307" y="564445"/>
                    </a:lnTo>
                    <a:cubicBezTo>
                      <a:pt x="2412703" y="564437"/>
                      <a:pt x="2516480" y="634683"/>
                      <a:pt x="2559350" y="741821"/>
                    </a:cubicBezTo>
                    <a:lnTo>
                      <a:pt x="2629482" y="917222"/>
                    </a:lnTo>
                    <a:lnTo>
                      <a:pt x="2820053" y="1361934"/>
                    </a:lnTo>
                    <a:cubicBezTo>
                      <a:pt x="2824728" y="1372839"/>
                      <a:pt x="2823608" y="1385364"/>
                      <a:pt x="2817072" y="1395265"/>
                    </a:cubicBezTo>
                    <a:cubicBezTo>
                      <a:pt x="2810537" y="1405168"/>
                      <a:pt x="2799462" y="1411122"/>
                      <a:pt x="2787597" y="1411112"/>
                    </a:cubicBezTo>
                    <a:lnTo>
                      <a:pt x="2722545" y="1411112"/>
                    </a:lnTo>
                    <a:cubicBezTo>
                      <a:pt x="2666107" y="1411105"/>
                      <a:pt x="2615101" y="1377471"/>
                      <a:pt x="2592864" y="1325598"/>
                    </a:cubicBezTo>
                    <a:lnTo>
                      <a:pt x="2438841" y="966259"/>
                    </a:lnTo>
                    <a:cubicBezTo>
                      <a:pt x="2435596" y="958709"/>
                      <a:pt x="2424236" y="961884"/>
                      <a:pt x="2425365" y="969998"/>
                    </a:cubicBezTo>
                    <a:lnTo>
                      <a:pt x="2488371" y="1411112"/>
                    </a:lnTo>
                    <a:lnTo>
                      <a:pt x="2555752" y="2219607"/>
                    </a:lnTo>
                    <a:cubicBezTo>
                      <a:pt x="2556560" y="2229430"/>
                      <a:pt x="2553223" y="2239142"/>
                      <a:pt x="2546548" y="2246392"/>
                    </a:cubicBezTo>
                    <a:cubicBezTo>
                      <a:pt x="2539874" y="2253644"/>
                      <a:pt x="2530470" y="2257772"/>
                      <a:pt x="2520615" y="2257778"/>
                    </a:cubicBezTo>
                    <a:lnTo>
                      <a:pt x="2466781" y="2257778"/>
                    </a:lnTo>
                    <a:cubicBezTo>
                      <a:pt x="2397800" y="2257786"/>
                      <a:pt x="2338923" y="2207922"/>
                      <a:pt x="2327575" y="2139880"/>
                    </a:cubicBezTo>
                    <a:lnTo>
                      <a:pt x="2213205" y="1452880"/>
                    </a:lnTo>
                    <a:cubicBezTo>
                      <a:pt x="2211864" y="1444978"/>
                      <a:pt x="2200575" y="1444978"/>
                      <a:pt x="2199234" y="1452880"/>
                    </a:cubicBezTo>
                    <a:lnTo>
                      <a:pt x="2084793" y="2139880"/>
                    </a:lnTo>
                    <a:cubicBezTo>
                      <a:pt x="2073442" y="2207948"/>
                      <a:pt x="2014525" y="2257821"/>
                      <a:pt x="1945517" y="2257778"/>
                    </a:cubicBezTo>
                    <a:lnTo>
                      <a:pt x="1891683" y="2257778"/>
                    </a:lnTo>
                    <a:cubicBezTo>
                      <a:pt x="1881828" y="2257772"/>
                      <a:pt x="1872424" y="2253644"/>
                      <a:pt x="1865750" y="2246392"/>
                    </a:cubicBezTo>
                    <a:cubicBezTo>
                      <a:pt x="1859075" y="2239142"/>
                      <a:pt x="1855738" y="2229430"/>
                      <a:pt x="1856546" y="2219607"/>
                    </a:cubicBezTo>
                    <a:lnTo>
                      <a:pt x="1923927" y="1411112"/>
                    </a:lnTo>
                    <a:lnTo>
                      <a:pt x="1986933" y="969998"/>
                    </a:lnTo>
                    <a:moveTo>
                      <a:pt x="3793649" y="0"/>
                    </a:moveTo>
                    <a:cubicBezTo>
                      <a:pt x="3676749" y="0"/>
                      <a:pt x="3581982" y="94766"/>
                      <a:pt x="3581982" y="211667"/>
                    </a:cubicBezTo>
                    <a:lnTo>
                      <a:pt x="3581982" y="282222"/>
                    </a:lnTo>
                    <a:cubicBezTo>
                      <a:pt x="3581982" y="399123"/>
                      <a:pt x="3676749" y="493889"/>
                      <a:pt x="3793649" y="493889"/>
                    </a:cubicBezTo>
                    <a:cubicBezTo>
                      <a:pt x="3910549" y="493889"/>
                      <a:pt x="4005316" y="399123"/>
                      <a:pt x="4005316" y="282222"/>
                    </a:cubicBezTo>
                    <a:lnTo>
                      <a:pt x="4005316" y="211667"/>
                    </a:lnTo>
                    <a:cubicBezTo>
                      <a:pt x="4005316" y="94766"/>
                      <a:pt x="3910549" y="0"/>
                      <a:pt x="3793649" y="0"/>
                    </a:cubicBezTo>
                    <a:moveTo>
                      <a:pt x="3574433" y="969998"/>
                    </a:moveTo>
                    <a:cubicBezTo>
                      <a:pt x="3575632" y="961884"/>
                      <a:pt x="3564202" y="958709"/>
                      <a:pt x="3561027" y="966259"/>
                    </a:cubicBezTo>
                    <a:lnTo>
                      <a:pt x="3407004" y="1325598"/>
                    </a:lnTo>
                    <a:cubicBezTo>
                      <a:pt x="3384748" y="1377518"/>
                      <a:pt x="3333672" y="1411162"/>
                      <a:pt x="3277182" y="1411112"/>
                    </a:cubicBezTo>
                    <a:lnTo>
                      <a:pt x="3212130" y="1411112"/>
                    </a:lnTo>
                    <a:cubicBezTo>
                      <a:pt x="3200266" y="1411122"/>
                      <a:pt x="3189190" y="1405168"/>
                      <a:pt x="3182655" y="1395265"/>
                    </a:cubicBezTo>
                    <a:cubicBezTo>
                      <a:pt x="3176120" y="1385364"/>
                      <a:pt x="3175000" y="1372839"/>
                      <a:pt x="3179675" y="1361934"/>
                    </a:cubicBezTo>
                    <a:lnTo>
                      <a:pt x="3370316" y="917222"/>
                    </a:lnTo>
                    <a:lnTo>
                      <a:pt x="3440448" y="741821"/>
                    </a:lnTo>
                    <a:cubicBezTo>
                      <a:pt x="3483318" y="634683"/>
                      <a:pt x="3587095" y="564437"/>
                      <a:pt x="3702491" y="564445"/>
                    </a:cubicBezTo>
                    <a:lnTo>
                      <a:pt x="3884807" y="564445"/>
                    </a:lnTo>
                    <a:cubicBezTo>
                      <a:pt x="4000203" y="564437"/>
                      <a:pt x="4103980" y="634683"/>
                      <a:pt x="4146850" y="741821"/>
                    </a:cubicBezTo>
                    <a:lnTo>
                      <a:pt x="4216982" y="917222"/>
                    </a:lnTo>
                    <a:lnTo>
                      <a:pt x="4407553" y="1361934"/>
                    </a:lnTo>
                    <a:cubicBezTo>
                      <a:pt x="4412228" y="1372839"/>
                      <a:pt x="4411107" y="1385364"/>
                      <a:pt x="4404572" y="1395265"/>
                    </a:cubicBezTo>
                    <a:cubicBezTo>
                      <a:pt x="4398037" y="1405168"/>
                      <a:pt x="4386962" y="1411122"/>
                      <a:pt x="4375097" y="1411112"/>
                    </a:cubicBezTo>
                    <a:lnTo>
                      <a:pt x="4310045" y="1411112"/>
                    </a:lnTo>
                    <a:cubicBezTo>
                      <a:pt x="4253607" y="1411105"/>
                      <a:pt x="4202601" y="1377471"/>
                      <a:pt x="4180364" y="1325598"/>
                    </a:cubicBezTo>
                    <a:lnTo>
                      <a:pt x="4026341" y="966259"/>
                    </a:lnTo>
                    <a:cubicBezTo>
                      <a:pt x="4023096" y="958709"/>
                      <a:pt x="4011736" y="961884"/>
                      <a:pt x="4012865" y="969998"/>
                    </a:cubicBezTo>
                    <a:lnTo>
                      <a:pt x="4075871" y="1411112"/>
                    </a:lnTo>
                    <a:lnTo>
                      <a:pt x="4143252" y="2219607"/>
                    </a:lnTo>
                    <a:cubicBezTo>
                      <a:pt x="4144060" y="2229430"/>
                      <a:pt x="4140723" y="2239142"/>
                      <a:pt x="4134048" y="2246392"/>
                    </a:cubicBezTo>
                    <a:cubicBezTo>
                      <a:pt x="4127374" y="2253644"/>
                      <a:pt x="4117970" y="2257772"/>
                      <a:pt x="4108115" y="2257778"/>
                    </a:cubicBezTo>
                    <a:lnTo>
                      <a:pt x="4054281" y="2257778"/>
                    </a:lnTo>
                    <a:cubicBezTo>
                      <a:pt x="3985299" y="2257786"/>
                      <a:pt x="3926423" y="2207922"/>
                      <a:pt x="3915075" y="2139880"/>
                    </a:cubicBezTo>
                    <a:lnTo>
                      <a:pt x="3800704" y="1452880"/>
                    </a:lnTo>
                    <a:cubicBezTo>
                      <a:pt x="3799364" y="1444978"/>
                      <a:pt x="3788075" y="1444978"/>
                      <a:pt x="3786735" y="1452880"/>
                    </a:cubicBezTo>
                    <a:lnTo>
                      <a:pt x="3672294" y="2139880"/>
                    </a:lnTo>
                    <a:cubicBezTo>
                      <a:pt x="3660942" y="2207948"/>
                      <a:pt x="3602025" y="2257821"/>
                      <a:pt x="3533017" y="2257778"/>
                    </a:cubicBezTo>
                    <a:lnTo>
                      <a:pt x="3479183" y="2257778"/>
                    </a:lnTo>
                    <a:cubicBezTo>
                      <a:pt x="3469328" y="2257772"/>
                      <a:pt x="3459924" y="2253644"/>
                      <a:pt x="3453250" y="2246392"/>
                    </a:cubicBezTo>
                    <a:cubicBezTo>
                      <a:pt x="3446575" y="2239142"/>
                      <a:pt x="3443238" y="2229430"/>
                      <a:pt x="3444046" y="2219607"/>
                    </a:cubicBezTo>
                    <a:lnTo>
                      <a:pt x="3511427" y="1411112"/>
                    </a:lnTo>
                    <a:lnTo>
                      <a:pt x="3574433" y="969998"/>
                    </a:lnTo>
                    <a:moveTo>
                      <a:pt x="5381149" y="0"/>
                    </a:moveTo>
                    <a:cubicBezTo>
                      <a:pt x="5264249" y="0"/>
                      <a:pt x="5169482" y="94766"/>
                      <a:pt x="5169482" y="211667"/>
                    </a:cubicBezTo>
                    <a:lnTo>
                      <a:pt x="5169482" y="282222"/>
                    </a:lnTo>
                    <a:cubicBezTo>
                      <a:pt x="5169482" y="399123"/>
                      <a:pt x="5264249" y="493889"/>
                      <a:pt x="5381149" y="493889"/>
                    </a:cubicBezTo>
                    <a:cubicBezTo>
                      <a:pt x="5498049" y="493889"/>
                      <a:pt x="5592816" y="399123"/>
                      <a:pt x="5592816" y="282222"/>
                    </a:cubicBezTo>
                    <a:lnTo>
                      <a:pt x="5592816" y="211667"/>
                    </a:lnTo>
                    <a:cubicBezTo>
                      <a:pt x="5592816" y="94766"/>
                      <a:pt x="5498049" y="0"/>
                      <a:pt x="5381149" y="0"/>
                    </a:cubicBezTo>
                    <a:moveTo>
                      <a:pt x="5161933" y="969998"/>
                    </a:moveTo>
                    <a:cubicBezTo>
                      <a:pt x="5163132" y="961884"/>
                      <a:pt x="5151702" y="958709"/>
                      <a:pt x="5148527" y="966259"/>
                    </a:cubicBezTo>
                    <a:lnTo>
                      <a:pt x="4994504" y="1325598"/>
                    </a:lnTo>
                    <a:cubicBezTo>
                      <a:pt x="4972248" y="1377518"/>
                      <a:pt x="4921172" y="1411162"/>
                      <a:pt x="4864682" y="1411112"/>
                    </a:cubicBezTo>
                    <a:lnTo>
                      <a:pt x="4799630" y="1411112"/>
                    </a:lnTo>
                    <a:cubicBezTo>
                      <a:pt x="4787765" y="1411122"/>
                      <a:pt x="4776691" y="1405168"/>
                      <a:pt x="4770155" y="1395265"/>
                    </a:cubicBezTo>
                    <a:cubicBezTo>
                      <a:pt x="4763620" y="1385364"/>
                      <a:pt x="4762500" y="1372839"/>
                      <a:pt x="4767174" y="1361934"/>
                    </a:cubicBezTo>
                    <a:lnTo>
                      <a:pt x="4957816" y="917222"/>
                    </a:lnTo>
                    <a:lnTo>
                      <a:pt x="5027948" y="741821"/>
                    </a:lnTo>
                    <a:cubicBezTo>
                      <a:pt x="5070818" y="634683"/>
                      <a:pt x="5174595" y="564437"/>
                      <a:pt x="5289991" y="564445"/>
                    </a:cubicBezTo>
                    <a:lnTo>
                      <a:pt x="5472307" y="564445"/>
                    </a:lnTo>
                    <a:cubicBezTo>
                      <a:pt x="5587703" y="564437"/>
                      <a:pt x="5691480" y="634683"/>
                      <a:pt x="5734350" y="741821"/>
                    </a:cubicBezTo>
                    <a:lnTo>
                      <a:pt x="5804482" y="917222"/>
                    </a:lnTo>
                    <a:lnTo>
                      <a:pt x="5995053" y="1361934"/>
                    </a:lnTo>
                    <a:cubicBezTo>
                      <a:pt x="5999728" y="1372839"/>
                      <a:pt x="5998607" y="1385364"/>
                      <a:pt x="5992072" y="1395265"/>
                    </a:cubicBezTo>
                    <a:cubicBezTo>
                      <a:pt x="5985537" y="1405168"/>
                      <a:pt x="5974462" y="1411122"/>
                      <a:pt x="5962597" y="1411112"/>
                    </a:cubicBezTo>
                    <a:lnTo>
                      <a:pt x="5897545" y="1411112"/>
                    </a:lnTo>
                    <a:cubicBezTo>
                      <a:pt x="5841107" y="1411105"/>
                      <a:pt x="5790101" y="1377471"/>
                      <a:pt x="5767864" y="1325598"/>
                    </a:cubicBezTo>
                    <a:lnTo>
                      <a:pt x="5613841" y="966259"/>
                    </a:lnTo>
                    <a:cubicBezTo>
                      <a:pt x="5610596" y="958709"/>
                      <a:pt x="5599236" y="961884"/>
                      <a:pt x="5600365" y="969998"/>
                    </a:cubicBezTo>
                    <a:lnTo>
                      <a:pt x="5663371" y="1411112"/>
                    </a:lnTo>
                    <a:lnTo>
                      <a:pt x="5730752" y="2219607"/>
                    </a:lnTo>
                    <a:cubicBezTo>
                      <a:pt x="5731560" y="2229430"/>
                      <a:pt x="5728223" y="2239142"/>
                      <a:pt x="5721548" y="2246392"/>
                    </a:cubicBezTo>
                    <a:cubicBezTo>
                      <a:pt x="5714874" y="2253644"/>
                      <a:pt x="5705470" y="2257772"/>
                      <a:pt x="5695615" y="2257778"/>
                    </a:cubicBezTo>
                    <a:lnTo>
                      <a:pt x="5641781" y="2257778"/>
                    </a:lnTo>
                    <a:cubicBezTo>
                      <a:pt x="5572799" y="2257786"/>
                      <a:pt x="5513923" y="2207922"/>
                      <a:pt x="5502575" y="2139880"/>
                    </a:cubicBezTo>
                    <a:lnTo>
                      <a:pt x="5388204" y="1452880"/>
                    </a:lnTo>
                    <a:cubicBezTo>
                      <a:pt x="5386864" y="1444978"/>
                      <a:pt x="5375575" y="1444978"/>
                      <a:pt x="5374235" y="1452880"/>
                    </a:cubicBezTo>
                    <a:lnTo>
                      <a:pt x="5259794" y="2139880"/>
                    </a:lnTo>
                    <a:cubicBezTo>
                      <a:pt x="5248442" y="2207948"/>
                      <a:pt x="5189525" y="2257821"/>
                      <a:pt x="5120517" y="2257778"/>
                    </a:cubicBezTo>
                    <a:lnTo>
                      <a:pt x="5066683" y="2257778"/>
                    </a:lnTo>
                    <a:cubicBezTo>
                      <a:pt x="5056828" y="2257772"/>
                      <a:pt x="5047424" y="2253644"/>
                      <a:pt x="5040750" y="2246392"/>
                    </a:cubicBezTo>
                    <a:cubicBezTo>
                      <a:pt x="5034075" y="2239142"/>
                      <a:pt x="5030738" y="2229430"/>
                      <a:pt x="5031546" y="2219607"/>
                    </a:cubicBezTo>
                    <a:lnTo>
                      <a:pt x="5098927" y="1411112"/>
                    </a:lnTo>
                    <a:lnTo>
                      <a:pt x="5161933" y="969998"/>
                    </a:lnTo>
                    <a:moveTo>
                      <a:pt x="6968649" y="0"/>
                    </a:moveTo>
                    <a:cubicBezTo>
                      <a:pt x="6851748" y="0"/>
                      <a:pt x="6756982" y="94766"/>
                      <a:pt x="6756982" y="211667"/>
                    </a:cubicBezTo>
                    <a:lnTo>
                      <a:pt x="6756982" y="282222"/>
                    </a:lnTo>
                    <a:cubicBezTo>
                      <a:pt x="6756982" y="399123"/>
                      <a:pt x="6851748" y="493889"/>
                      <a:pt x="6968649" y="493889"/>
                    </a:cubicBezTo>
                    <a:cubicBezTo>
                      <a:pt x="7085550" y="493889"/>
                      <a:pt x="7180316" y="399123"/>
                      <a:pt x="7180316" y="282222"/>
                    </a:cubicBezTo>
                    <a:lnTo>
                      <a:pt x="7180316" y="211667"/>
                    </a:lnTo>
                    <a:cubicBezTo>
                      <a:pt x="7180316" y="94766"/>
                      <a:pt x="7085550" y="0"/>
                      <a:pt x="6968649" y="0"/>
                    </a:cubicBezTo>
                    <a:moveTo>
                      <a:pt x="6749433" y="969998"/>
                    </a:moveTo>
                    <a:cubicBezTo>
                      <a:pt x="6750632" y="961884"/>
                      <a:pt x="6739203" y="958709"/>
                      <a:pt x="6736028" y="966259"/>
                    </a:cubicBezTo>
                    <a:lnTo>
                      <a:pt x="6582004" y="1325598"/>
                    </a:lnTo>
                    <a:cubicBezTo>
                      <a:pt x="6559748" y="1377518"/>
                      <a:pt x="6508672" y="1411162"/>
                      <a:pt x="6452182" y="1411112"/>
                    </a:cubicBezTo>
                    <a:lnTo>
                      <a:pt x="6387130" y="1411112"/>
                    </a:lnTo>
                    <a:cubicBezTo>
                      <a:pt x="6375265" y="1411122"/>
                      <a:pt x="6364191" y="1405168"/>
                      <a:pt x="6357655" y="1395265"/>
                    </a:cubicBezTo>
                    <a:cubicBezTo>
                      <a:pt x="6351120" y="1385364"/>
                      <a:pt x="6350000" y="1372839"/>
                      <a:pt x="6354674" y="1361934"/>
                    </a:cubicBezTo>
                    <a:lnTo>
                      <a:pt x="6545316" y="917222"/>
                    </a:lnTo>
                    <a:lnTo>
                      <a:pt x="6615448" y="741821"/>
                    </a:lnTo>
                    <a:cubicBezTo>
                      <a:pt x="6658318" y="634683"/>
                      <a:pt x="6762094" y="564437"/>
                      <a:pt x="6877491" y="564445"/>
                    </a:cubicBezTo>
                    <a:lnTo>
                      <a:pt x="7059807" y="564445"/>
                    </a:lnTo>
                    <a:cubicBezTo>
                      <a:pt x="7175204" y="564437"/>
                      <a:pt x="7278980" y="634683"/>
                      <a:pt x="7321850" y="741821"/>
                    </a:cubicBezTo>
                    <a:lnTo>
                      <a:pt x="7391982" y="917222"/>
                    </a:lnTo>
                    <a:lnTo>
                      <a:pt x="7582553" y="1361934"/>
                    </a:lnTo>
                    <a:cubicBezTo>
                      <a:pt x="7587228" y="1372839"/>
                      <a:pt x="7586107" y="1385364"/>
                      <a:pt x="7579572" y="1395265"/>
                    </a:cubicBezTo>
                    <a:cubicBezTo>
                      <a:pt x="7573037" y="1405168"/>
                      <a:pt x="7561962" y="1411122"/>
                      <a:pt x="7550097" y="1411112"/>
                    </a:cubicBezTo>
                    <a:lnTo>
                      <a:pt x="7485045" y="1411112"/>
                    </a:lnTo>
                    <a:cubicBezTo>
                      <a:pt x="7428607" y="1411105"/>
                      <a:pt x="7377601" y="1377471"/>
                      <a:pt x="7355364" y="1325598"/>
                    </a:cubicBezTo>
                    <a:lnTo>
                      <a:pt x="7201341" y="966259"/>
                    </a:lnTo>
                    <a:cubicBezTo>
                      <a:pt x="7198095" y="958709"/>
                      <a:pt x="7186736" y="961884"/>
                      <a:pt x="7187865" y="969998"/>
                    </a:cubicBezTo>
                    <a:lnTo>
                      <a:pt x="7250871" y="1411112"/>
                    </a:lnTo>
                    <a:lnTo>
                      <a:pt x="7318252" y="2219607"/>
                    </a:lnTo>
                    <a:cubicBezTo>
                      <a:pt x="7319060" y="2229430"/>
                      <a:pt x="7315722" y="2239142"/>
                      <a:pt x="7309048" y="2246392"/>
                    </a:cubicBezTo>
                    <a:cubicBezTo>
                      <a:pt x="7302374" y="2253644"/>
                      <a:pt x="7292970" y="2257772"/>
                      <a:pt x="7283115" y="2257778"/>
                    </a:cubicBezTo>
                    <a:lnTo>
                      <a:pt x="7229281" y="2257778"/>
                    </a:lnTo>
                    <a:cubicBezTo>
                      <a:pt x="7160299" y="2257786"/>
                      <a:pt x="7101422" y="2207922"/>
                      <a:pt x="7090075" y="2139880"/>
                    </a:cubicBezTo>
                    <a:lnTo>
                      <a:pt x="6975704" y="1452880"/>
                    </a:lnTo>
                    <a:cubicBezTo>
                      <a:pt x="6974364" y="1444978"/>
                      <a:pt x="6963075" y="1444978"/>
                      <a:pt x="6961735" y="1452880"/>
                    </a:cubicBezTo>
                    <a:lnTo>
                      <a:pt x="6847294" y="2139880"/>
                    </a:lnTo>
                    <a:cubicBezTo>
                      <a:pt x="6835942" y="2207948"/>
                      <a:pt x="6777025" y="2257821"/>
                      <a:pt x="6708017" y="2257778"/>
                    </a:cubicBezTo>
                    <a:lnTo>
                      <a:pt x="6654183" y="2257778"/>
                    </a:lnTo>
                    <a:cubicBezTo>
                      <a:pt x="6644328" y="2257772"/>
                      <a:pt x="6634924" y="2253644"/>
                      <a:pt x="6628250" y="2246392"/>
                    </a:cubicBezTo>
                    <a:cubicBezTo>
                      <a:pt x="6621576" y="2239142"/>
                      <a:pt x="6618238" y="2229430"/>
                      <a:pt x="6619046" y="2219607"/>
                    </a:cubicBezTo>
                    <a:lnTo>
                      <a:pt x="6686427" y="1411112"/>
                    </a:lnTo>
                    <a:lnTo>
                      <a:pt x="6749433" y="969998"/>
                    </a:lnTo>
                    <a:moveTo>
                      <a:pt x="8556149" y="0"/>
                    </a:moveTo>
                    <a:cubicBezTo>
                      <a:pt x="8439248" y="0"/>
                      <a:pt x="8344482" y="94766"/>
                      <a:pt x="8344482" y="211667"/>
                    </a:cubicBezTo>
                    <a:lnTo>
                      <a:pt x="8344482" y="282222"/>
                    </a:lnTo>
                    <a:cubicBezTo>
                      <a:pt x="8344482" y="399123"/>
                      <a:pt x="8439248" y="493889"/>
                      <a:pt x="8556149" y="493889"/>
                    </a:cubicBezTo>
                    <a:cubicBezTo>
                      <a:pt x="8673050" y="493889"/>
                      <a:pt x="8767816" y="399123"/>
                      <a:pt x="8767816" y="282222"/>
                    </a:cubicBezTo>
                    <a:lnTo>
                      <a:pt x="8767816" y="211667"/>
                    </a:lnTo>
                    <a:cubicBezTo>
                      <a:pt x="8767816" y="94766"/>
                      <a:pt x="8673050" y="0"/>
                      <a:pt x="8556149" y="0"/>
                    </a:cubicBezTo>
                    <a:moveTo>
                      <a:pt x="8336933" y="969998"/>
                    </a:moveTo>
                    <a:cubicBezTo>
                      <a:pt x="8338132" y="961884"/>
                      <a:pt x="8326703" y="958709"/>
                      <a:pt x="8323528" y="966259"/>
                    </a:cubicBezTo>
                    <a:lnTo>
                      <a:pt x="8169504" y="1325598"/>
                    </a:lnTo>
                    <a:cubicBezTo>
                      <a:pt x="8147248" y="1377518"/>
                      <a:pt x="8096172" y="1411162"/>
                      <a:pt x="8039682" y="1411112"/>
                    </a:cubicBezTo>
                    <a:lnTo>
                      <a:pt x="7974630" y="1411112"/>
                    </a:lnTo>
                    <a:cubicBezTo>
                      <a:pt x="7962766" y="1411122"/>
                      <a:pt x="7951691" y="1405168"/>
                      <a:pt x="7945155" y="1395265"/>
                    </a:cubicBezTo>
                    <a:cubicBezTo>
                      <a:pt x="7938620" y="1385364"/>
                      <a:pt x="7937500" y="1372839"/>
                      <a:pt x="7942175" y="1361934"/>
                    </a:cubicBezTo>
                    <a:lnTo>
                      <a:pt x="8132816" y="917222"/>
                    </a:lnTo>
                    <a:lnTo>
                      <a:pt x="8202948" y="741821"/>
                    </a:lnTo>
                    <a:cubicBezTo>
                      <a:pt x="8245818" y="634683"/>
                      <a:pt x="8349594" y="564437"/>
                      <a:pt x="8464991" y="564445"/>
                    </a:cubicBezTo>
                    <a:lnTo>
                      <a:pt x="8647307" y="564445"/>
                    </a:lnTo>
                    <a:cubicBezTo>
                      <a:pt x="8762704" y="564437"/>
                      <a:pt x="8866480" y="634683"/>
                      <a:pt x="8909350" y="741821"/>
                    </a:cubicBezTo>
                    <a:lnTo>
                      <a:pt x="8979482" y="917222"/>
                    </a:lnTo>
                    <a:lnTo>
                      <a:pt x="9170053" y="1361934"/>
                    </a:lnTo>
                    <a:cubicBezTo>
                      <a:pt x="9174728" y="1372839"/>
                      <a:pt x="9173607" y="1385364"/>
                      <a:pt x="9167072" y="1395265"/>
                    </a:cubicBezTo>
                    <a:cubicBezTo>
                      <a:pt x="9160537" y="1405168"/>
                      <a:pt x="9149462" y="1411122"/>
                      <a:pt x="9137597" y="1411112"/>
                    </a:cubicBezTo>
                    <a:lnTo>
                      <a:pt x="9072545" y="1411112"/>
                    </a:lnTo>
                    <a:cubicBezTo>
                      <a:pt x="9016107" y="1411105"/>
                      <a:pt x="8965101" y="1377471"/>
                      <a:pt x="8942864" y="1325598"/>
                    </a:cubicBezTo>
                    <a:lnTo>
                      <a:pt x="8788841" y="966259"/>
                    </a:lnTo>
                    <a:cubicBezTo>
                      <a:pt x="8785595" y="958709"/>
                      <a:pt x="8774236" y="961884"/>
                      <a:pt x="8775365" y="969998"/>
                    </a:cubicBezTo>
                    <a:lnTo>
                      <a:pt x="8838371" y="1411112"/>
                    </a:lnTo>
                    <a:lnTo>
                      <a:pt x="8905752" y="2219607"/>
                    </a:lnTo>
                    <a:cubicBezTo>
                      <a:pt x="8906560" y="2229430"/>
                      <a:pt x="8903222" y="2239142"/>
                      <a:pt x="8896548" y="2246392"/>
                    </a:cubicBezTo>
                    <a:cubicBezTo>
                      <a:pt x="8889874" y="2253644"/>
                      <a:pt x="8880470" y="2257772"/>
                      <a:pt x="8870615" y="2257778"/>
                    </a:cubicBezTo>
                    <a:lnTo>
                      <a:pt x="8816781" y="2257778"/>
                    </a:lnTo>
                    <a:cubicBezTo>
                      <a:pt x="8747799" y="2257786"/>
                      <a:pt x="8688922" y="2207922"/>
                      <a:pt x="8677575" y="2139880"/>
                    </a:cubicBezTo>
                    <a:lnTo>
                      <a:pt x="8563204" y="1452880"/>
                    </a:lnTo>
                    <a:cubicBezTo>
                      <a:pt x="8561864" y="1444978"/>
                      <a:pt x="8550575" y="1444978"/>
                      <a:pt x="8549235" y="1452880"/>
                    </a:cubicBezTo>
                    <a:lnTo>
                      <a:pt x="8434794" y="2139880"/>
                    </a:lnTo>
                    <a:cubicBezTo>
                      <a:pt x="8423442" y="2207948"/>
                      <a:pt x="8364525" y="2257821"/>
                      <a:pt x="8295517" y="2257778"/>
                    </a:cubicBezTo>
                    <a:lnTo>
                      <a:pt x="8241683" y="2257778"/>
                    </a:lnTo>
                    <a:cubicBezTo>
                      <a:pt x="8231828" y="2257772"/>
                      <a:pt x="8222424" y="2253644"/>
                      <a:pt x="8215750" y="2246392"/>
                    </a:cubicBezTo>
                    <a:cubicBezTo>
                      <a:pt x="8209076" y="2239142"/>
                      <a:pt x="8205738" y="2229430"/>
                      <a:pt x="8206546" y="2219607"/>
                    </a:cubicBezTo>
                    <a:lnTo>
                      <a:pt x="8273927" y="1411112"/>
                    </a:lnTo>
                    <a:lnTo>
                      <a:pt x="8336933" y="969998"/>
                    </a:lnTo>
                    <a:moveTo>
                      <a:pt x="10143649" y="0"/>
                    </a:moveTo>
                    <a:cubicBezTo>
                      <a:pt x="10026748" y="0"/>
                      <a:pt x="9931982" y="94766"/>
                      <a:pt x="9931982" y="211667"/>
                    </a:cubicBezTo>
                    <a:lnTo>
                      <a:pt x="9931982" y="282222"/>
                    </a:lnTo>
                    <a:cubicBezTo>
                      <a:pt x="9931982" y="399123"/>
                      <a:pt x="10026748" y="493889"/>
                      <a:pt x="10143649" y="493889"/>
                    </a:cubicBezTo>
                    <a:cubicBezTo>
                      <a:pt x="10260550" y="493889"/>
                      <a:pt x="10355316" y="399123"/>
                      <a:pt x="10355316" y="282222"/>
                    </a:cubicBezTo>
                    <a:lnTo>
                      <a:pt x="10355316" y="211667"/>
                    </a:lnTo>
                    <a:cubicBezTo>
                      <a:pt x="10355316" y="94766"/>
                      <a:pt x="10260550" y="0"/>
                      <a:pt x="10143649" y="0"/>
                    </a:cubicBezTo>
                    <a:moveTo>
                      <a:pt x="9924433" y="969998"/>
                    </a:moveTo>
                    <a:cubicBezTo>
                      <a:pt x="9925632" y="961884"/>
                      <a:pt x="9914203" y="958709"/>
                      <a:pt x="9911028" y="966259"/>
                    </a:cubicBezTo>
                    <a:lnTo>
                      <a:pt x="9757004" y="1325598"/>
                    </a:lnTo>
                    <a:cubicBezTo>
                      <a:pt x="9734748" y="1377518"/>
                      <a:pt x="9683672" y="1411162"/>
                      <a:pt x="9627182" y="1411112"/>
                    </a:cubicBezTo>
                    <a:lnTo>
                      <a:pt x="9562130" y="1411112"/>
                    </a:lnTo>
                    <a:cubicBezTo>
                      <a:pt x="9550266" y="1411122"/>
                      <a:pt x="9539191" y="1405168"/>
                      <a:pt x="9532655" y="1395265"/>
                    </a:cubicBezTo>
                    <a:cubicBezTo>
                      <a:pt x="9526120" y="1385364"/>
                      <a:pt x="9525000" y="1372839"/>
                      <a:pt x="9529675" y="1361934"/>
                    </a:cubicBezTo>
                    <a:lnTo>
                      <a:pt x="9720316" y="917222"/>
                    </a:lnTo>
                    <a:lnTo>
                      <a:pt x="9790448" y="741821"/>
                    </a:lnTo>
                    <a:cubicBezTo>
                      <a:pt x="9833318" y="634683"/>
                      <a:pt x="9937094" y="564437"/>
                      <a:pt x="10052491" y="564445"/>
                    </a:cubicBezTo>
                    <a:lnTo>
                      <a:pt x="10234807" y="564445"/>
                    </a:lnTo>
                    <a:cubicBezTo>
                      <a:pt x="10350204" y="564437"/>
                      <a:pt x="10453980" y="634683"/>
                      <a:pt x="10496850" y="741821"/>
                    </a:cubicBezTo>
                    <a:lnTo>
                      <a:pt x="10566982" y="917222"/>
                    </a:lnTo>
                    <a:lnTo>
                      <a:pt x="10757553" y="1361934"/>
                    </a:lnTo>
                    <a:cubicBezTo>
                      <a:pt x="10762228" y="1372839"/>
                      <a:pt x="10761107" y="1385364"/>
                      <a:pt x="10754572" y="1395265"/>
                    </a:cubicBezTo>
                    <a:cubicBezTo>
                      <a:pt x="10748037" y="1405168"/>
                      <a:pt x="10736962" y="1411122"/>
                      <a:pt x="10725097" y="1411112"/>
                    </a:cubicBezTo>
                    <a:lnTo>
                      <a:pt x="10660045" y="1411112"/>
                    </a:lnTo>
                    <a:cubicBezTo>
                      <a:pt x="10603607" y="1411105"/>
                      <a:pt x="10552601" y="1377471"/>
                      <a:pt x="10530364" y="1325598"/>
                    </a:cubicBezTo>
                    <a:lnTo>
                      <a:pt x="10376341" y="966259"/>
                    </a:lnTo>
                    <a:cubicBezTo>
                      <a:pt x="10373095" y="958709"/>
                      <a:pt x="10361736" y="961884"/>
                      <a:pt x="10362865" y="969998"/>
                    </a:cubicBezTo>
                    <a:lnTo>
                      <a:pt x="10425871" y="1411112"/>
                    </a:lnTo>
                    <a:lnTo>
                      <a:pt x="10493252" y="2219607"/>
                    </a:lnTo>
                    <a:cubicBezTo>
                      <a:pt x="10494060" y="2229430"/>
                      <a:pt x="10490722" y="2239142"/>
                      <a:pt x="10484048" y="2246392"/>
                    </a:cubicBezTo>
                    <a:cubicBezTo>
                      <a:pt x="10477374" y="2253644"/>
                      <a:pt x="10467970" y="2257772"/>
                      <a:pt x="10458115" y="2257778"/>
                    </a:cubicBezTo>
                    <a:lnTo>
                      <a:pt x="10404281" y="2257778"/>
                    </a:lnTo>
                    <a:cubicBezTo>
                      <a:pt x="10335299" y="2257786"/>
                      <a:pt x="10276422" y="2207922"/>
                      <a:pt x="10265075" y="2139880"/>
                    </a:cubicBezTo>
                    <a:lnTo>
                      <a:pt x="10150704" y="1452880"/>
                    </a:lnTo>
                    <a:cubicBezTo>
                      <a:pt x="10149364" y="1444978"/>
                      <a:pt x="10138075" y="1444978"/>
                      <a:pt x="10136735" y="1452880"/>
                    </a:cubicBezTo>
                    <a:lnTo>
                      <a:pt x="10022294" y="2139880"/>
                    </a:lnTo>
                    <a:cubicBezTo>
                      <a:pt x="10010942" y="2207948"/>
                      <a:pt x="9952025" y="2257821"/>
                      <a:pt x="9883017" y="2257778"/>
                    </a:cubicBezTo>
                    <a:lnTo>
                      <a:pt x="9829183" y="2257778"/>
                    </a:lnTo>
                    <a:cubicBezTo>
                      <a:pt x="9819328" y="2257772"/>
                      <a:pt x="9809924" y="2253644"/>
                      <a:pt x="9803250" y="2246392"/>
                    </a:cubicBezTo>
                    <a:cubicBezTo>
                      <a:pt x="9796576" y="2239142"/>
                      <a:pt x="9793238" y="2229430"/>
                      <a:pt x="9794046" y="2219607"/>
                    </a:cubicBezTo>
                    <a:lnTo>
                      <a:pt x="9861427" y="1411112"/>
                    </a:lnTo>
                    <a:lnTo>
                      <a:pt x="9924433" y="969998"/>
                    </a:lnTo>
                    <a:moveTo>
                      <a:pt x="11731149" y="0"/>
                    </a:moveTo>
                    <a:cubicBezTo>
                      <a:pt x="11614248" y="0"/>
                      <a:pt x="11519482" y="94766"/>
                      <a:pt x="11519482" y="211667"/>
                    </a:cubicBezTo>
                    <a:lnTo>
                      <a:pt x="11519482" y="282222"/>
                    </a:lnTo>
                    <a:cubicBezTo>
                      <a:pt x="11519482" y="399123"/>
                      <a:pt x="11614248" y="493889"/>
                      <a:pt x="11731149" y="493889"/>
                    </a:cubicBezTo>
                    <a:cubicBezTo>
                      <a:pt x="11848050" y="493889"/>
                      <a:pt x="11942816" y="399123"/>
                      <a:pt x="11942816" y="282222"/>
                    </a:cubicBezTo>
                    <a:lnTo>
                      <a:pt x="11942816" y="211667"/>
                    </a:lnTo>
                    <a:cubicBezTo>
                      <a:pt x="11942816" y="94766"/>
                      <a:pt x="11848050" y="0"/>
                      <a:pt x="11731149" y="0"/>
                    </a:cubicBezTo>
                    <a:moveTo>
                      <a:pt x="11511933" y="969998"/>
                    </a:moveTo>
                    <a:cubicBezTo>
                      <a:pt x="11513132" y="961884"/>
                      <a:pt x="11501703" y="958709"/>
                      <a:pt x="11498528" y="966259"/>
                    </a:cubicBezTo>
                    <a:lnTo>
                      <a:pt x="11344504" y="1325598"/>
                    </a:lnTo>
                    <a:cubicBezTo>
                      <a:pt x="11322248" y="1377518"/>
                      <a:pt x="11271172" y="1411162"/>
                      <a:pt x="11214682" y="1411112"/>
                    </a:cubicBezTo>
                    <a:lnTo>
                      <a:pt x="11149630" y="1411112"/>
                    </a:lnTo>
                    <a:cubicBezTo>
                      <a:pt x="11137766" y="1411122"/>
                      <a:pt x="11126691" y="1405168"/>
                      <a:pt x="11120155" y="1395265"/>
                    </a:cubicBezTo>
                    <a:cubicBezTo>
                      <a:pt x="11113620" y="1385364"/>
                      <a:pt x="11112500" y="1372839"/>
                      <a:pt x="11117175" y="1361934"/>
                    </a:cubicBezTo>
                    <a:lnTo>
                      <a:pt x="11307816" y="917222"/>
                    </a:lnTo>
                    <a:lnTo>
                      <a:pt x="11377948" y="741821"/>
                    </a:lnTo>
                    <a:cubicBezTo>
                      <a:pt x="11420818" y="634683"/>
                      <a:pt x="11524594" y="564437"/>
                      <a:pt x="11639991" y="564445"/>
                    </a:cubicBezTo>
                    <a:lnTo>
                      <a:pt x="11822307" y="564445"/>
                    </a:lnTo>
                    <a:cubicBezTo>
                      <a:pt x="11937704" y="564437"/>
                      <a:pt x="12041480" y="634683"/>
                      <a:pt x="12084350" y="741821"/>
                    </a:cubicBezTo>
                    <a:lnTo>
                      <a:pt x="12154482" y="917222"/>
                    </a:lnTo>
                    <a:lnTo>
                      <a:pt x="12345053" y="1361934"/>
                    </a:lnTo>
                    <a:cubicBezTo>
                      <a:pt x="12349728" y="1372839"/>
                      <a:pt x="12348607" y="1385364"/>
                      <a:pt x="12342072" y="1395265"/>
                    </a:cubicBezTo>
                    <a:cubicBezTo>
                      <a:pt x="12335537" y="1405168"/>
                      <a:pt x="12324462" y="1411122"/>
                      <a:pt x="12312597" y="1411112"/>
                    </a:cubicBezTo>
                    <a:lnTo>
                      <a:pt x="12247545" y="1411112"/>
                    </a:lnTo>
                    <a:cubicBezTo>
                      <a:pt x="12191107" y="1411105"/>
                      <a:pt x="12140101" y="1377471"/>
                      <a:pt x="12117864" y="1325598"/>
                    </a:cubicBezTo>
                    <a:lnTo>
                      <a:pt x="11963841" y="966259"/>
                    </a:lnTo>
                    <a:cubicBezTo>
                      <a:pt x="11960595" y="958709"/>
                      <a:pt x="11949236" y="961884"/>
                      <a:pt x="11950365" y="969998"/>
                    </a:cubicBezTo>
                    <a:lnTo>
                      <a:pt x="12013371" y="1411112"/>
                    </a:lnTo>
                    <a:lnTo>
                      <a:pt x="12080752" y="2219607"/>
                    </a:lnTo>
                    <a:cubicBezTo>
                      <a:pt x="12081560" y="2229430"/>
                      <a:pt x="12078222" y="2239142"/>
                      <a:pt x="12071548" y="2246392"/>
                    </a:cubicBezTo>
                    <a:cubicBezTo>
                      <a:pt x="12064874" y="2253644"/>
                      <a:pt x="12055470" y="2257772"/>
                      <a:pt x="12045615" y="2257778"/>
                    </a:cubicBezTo>
                    <a:lnTo>
                      <a:pt x="11991781" y="2257778"/>
                    </a:lnTo>
                    <a:cubicBezTo>
                      <a:pt x="11922799" y="2257786"/>
                      <a:pt x="11863922" y="2207922"/>
                      <a:pt x="11852575" y="2139880"/>
                    </a:cubicBezTo>
                    <a:lnTo>
                      <a:pt x="11738204" y="1452880"/>
                    </a:lnTo>
                    <a:cubicBezTo>
                      <a:pt x="11736864" y="1444978"/>
                      <a:pt x="11725575" y="1444978"/>
                      <a:pt x="11724235" y="1452880"/>
                    </a:cubicBezTo>
                    <a:lnTo>
                      <a:pt x="11609794" y="2139880"/>
                    </a:lnTo>
                    <a:cubicBezTo>
                      <a:pt x="11598442" y="2207948"/>
                      <a:pt x="11539525" y="2257821"/>
                      <a:pt x="11470517" y="2257778"/>
                    </a:cubicBezTo>
                    <a:lnTo>
                      <a:pt x="11416683" y="2257778"/>
                    </a:lnTo>
                    <a:cubicBezTo>
                      <a:pt x="11406828" y="2257772"/>
                      <a:pt x="11397424" y="2253644"/>
                      <a:pt x="11390750" y="2246392"/>
                    </a:cubicBezTo>
                    <a:cubicBezTo>
                      <a:pt x="11384076" y="2239142"/>
                      <a:pt x="11380738" y="2229430"/>
                      <a:pt x="11381546" y="2219607"/>
                    </a:cubicBezTo>
                    <a:lnTo>
                      <a:pt x="11448927" y="1411112"/>
                    </a:lnTo>
                    <a:lnTo>
                      <a:pt x="11511933" y="969998"/>
                    </a:lnTo>
                    <a:moveTo>
                      <a:pt x="13318649" y="0"/>
                    </a:moveTo>
                    <a:cubicBezTo>
                      <a:pt x="13201749" y="0"/>
                      <a:pt x="13106983" y="94766"/>
                      <a:pt x="13106983" y="211667"/>
                    </a:cubicBezTo>
                    <a:lnTo>
                      <a:pt x="13106983" y="282222"/>
                    </a:lnTo>
                    <a:cubicBezTo>
                      <a:pt x="13106983" y="399123"/>
                      <a:pt x="13201749" y="493889"/>
                      <a:pt x="13318649" y="493889"/>
                    </a:cubicBezTo>
                    <a:cubicBezTo>
                      <a:pt x="13435549" y="493889"/>
                      <a:pt x="13530315" y="399123"/>
                      <a:pt x="13530315" y="282222"/>
                    </a:cubicBezTo>
                    <a:lnTo>
                      <a:pt x="13530315" y="211667"/>
                    </a:lnTo>
                    <a:cubicBezTo>
                      <a:pt x="13530315" y="94766"/>
                      <a:pt x="13435549" y="0"/>
                      <a:pt x="13318649" y="0"/>
                    </a:cubicBezTo>
                    <a:moveTo>
                      <a:pt x="13099433" y="969998"/>
                    </a:moveTo>
                    <a:cubicBezTo>
                      <a:pt x="13100633" y="961884"/>
                      <a:pt x="13089203" y="958709"/>
                      <a:pt x="13086028" y="966259"/>
                    </a:cubicBezTo>
                    <a:lnTo>
                      <a:pt x="12932004" y="1325598"/>
                    </a:lnTo>
                    <a:cubicBezTo>
                      <a:pt x="12909748" y="1377518"/>
                      <a:pt x="12858672" y="1411162"/>
                      <a:pt x="12802182" y="1411112"/>
                    </a:cubicBezTo>
                    <a:lnTo>
                      <a:pt x="12737130" y="1411112"/>
                    </a:lnTo>
                    <a:cubicBezTo>
                      <a:pt x="12725266" y="1411122"/>
                      <a:pt x="12714191" y="1405168"/>
                      <a:pt x="12707655" y="1395265"/>
                    </a:cubicBezTo>
                    <a:cubicBezTo>
                      <a:pt x="12701120" y="1385364"/>
                      <a:pt x="12700000" y="1372839"/>
                      <a:pt x="12704675" y="1361934"/>
                    </a:cubicBezTo>
                    <a:lnTo>
                      <a:pt x="12895316" y="917222"/>
                    </a:lnTo>
                    <a:lnTo>
                      <a:pt x="12965448" y="741821"/>
                    </a:lnTo>
                    <a:cubicBezTo>
                      <a:pt x="13008318" y="634683"/>
                      <a:pt x="13112094" y="564437"/>
                      <a:pt x="13227492" y="564445"/>
                    </a:cubicBezTo>
                    <a:lnTo>
                      <a:pt x="13409806" y="564445"/>
                    </a:lnTo>
                    <a:cubicBezTo>
                      <a:pt x="13525204" y="564437"/>
                      <a:pt x="13628980" y="634683"/>
                      <a:pt x="13671851" y="741821"/>
                    </a:cubicBezTo>
                    <a:lnTo>
                      <a:pt x="13741983" y="917222"/>
                    </a:lnTo>
                    <a:lnTo>
                      <a:pt x="13932553" y="1361934"/>
                    </a:lnTo>
                    <a:cubicBezTo>
                      <a:pt x="13937227" y="1372839"/>
                      <a:pt x="13936107" y="1385364"/>
                      <a:pt x="13929573" y="1395265"/>
                    </a:cubicBezTo>
                    <a:cubicBezTo>
                      <a:pt x="13923037" y="1405168"/>
                      <a:pt x="13911962" y="1411122"/>
                      <a:pt x="13900097" y="1411112"/>
                    </a:cubicBezTo>
                    <a:lnTo>
                      <a:pt x="13835045" y="1411112"/>
                    </a:lnTo>
                    <a:cubicBezTo>
                      <a:pt x="13778607" y="1411105"/>
                      <a:pt x="13727601" y="1377471"/>
                      <a:pt x="13705363" y="1325598"/>
                    </a:cubicBezTo>
                    <a:lnTo>
                      <a:pt x="13551342" y="966259"/>
                    </a:lnTo>
                    <a:cubicBezTo>
                      <a:pt x="13548095" y="958709"/>
                      <a:pt x="13536736" y="961884"/>
                      <a:pt x="13537865" y="969998"/>
                    </a:cubicBezTo>
                    <a:lnTo>
                      <a:pt x="13600872" y="1411112"/>
                    </a:lnTo>
                    <a:lnTo>
                      <a:pt x="13668252" y="2219607"/>
                    </a:lnTo>
                    <a:cubicBezTo>
                      <a:pt x="13669060" y="2229430"/>
                      <a:pt x="13665722" y="2239142"/>
                      <a:pt x="13659048" y="2246392"/>
                    </a:cubicBezTo>
                    <a:cubicBezTo>
                      <a:pt x="13652374" y="2253644"/>
                      <a:pt x="13642970" y="2257772"/>
                      <a:pt x="13633115" y="2257778"/>
                    </a:cubicBezTo>
                    <a:lnTo>
                      <a:pt x="13579281" y="2257778"/>
                    </a:lnTo>
                    <a:cubicBezTo>
                      <a:pt x="13510299" y="2257786"/>
                      <a:pt x="13451422" y="2207922"/>
                      <a:pt x="13440076" y="2139880"/>
                    </a:cubicBezTo>
                    <a:lnTo>
                      <a:pt x="13325704" y="1452880"/>
                    </a:lnTo>
                    <a:cubicBezTo>
                      <a:pt x="13324363" y="1444978"/>
                      <a:pt x="13313076" y="1444978"/>
                      <a:pt x="13311735" y="1452880"/>
                    </a:cubicBezTo>
                    <a:lnTo>
                      <a:pt x="13197294" y="2139880"/>
                    </a:lnTo>
                    <a:cubicBezTo>
                      <a:pt x="13185942" y="2207948"/>
                      <a:pt x="13127025" y="2257821"/>
                      <a:pt x="13058017" y="2257778"/>
                    </a:cubicBezTo>
                    <a:lnTo>
                      <a:pt x="13004183" y="2257778"/>
                    </a:lnTo>
                    <a:cubicBezTo>
                      <a:pt x="12994328" y="2257772"/>
                      <a:pt x="12984924" y="2253644"/>
                      <a:pt x="12978250" y="2246392"/>
                    </a:cubicBezTo>
                    <a:cubicBezTo>
                      <a:pt x="12971576" y="2239142"/>
                      <a:pt x="12968239" y="2229430"/>
                      <a:pt x="12969046" y="2219607"/>
                    </a:cubicBezTo>
                    <a:lnTo>
                      <a:pt x="13036427" y="1411112"/>
                    </a:lnTo>
                    <a:lnTo>
                      <a:pt x="13099433" y="969998"/>
                    </a:lnTo>
                    <a:moveTo>
                      <a:pt x="14906149" y="0"/>
                    </a:moveTo>
                    <a:cubicBezTo>
                      <a:pt x="14789249" y="0"/>
                      <a:pt x="14694483" y="94766"/>
                      <a:pt x="14694483" y="211667"/>
                    </a:cubicBezTo>
                    <a:lnTo>
                      <a:pt x="14694483" y="282222"/>
                    </a:lnTo>
                    <a:cubicBezTo>
                      <a:pt x="14694483" y="399123"/>
                      <a:pt x="14789249" y="493889"/>
                      <a:pt x="14906149" y="493889"/>
                    </a:cubicBezTo>
                    <a:cubicBezTo>
                      <a:pt x="15023049" y="493889"/>
                      <a:pt x="15117815" y="399123"/>
                      <a:pt x="15117815" y="282222"/>
                    </a:cubicBezTo>
                    <a:lnTo>
                      <a:pt x="15117815" y="211667"/>
                    </a:lnTo>
                    <a:cubicBezTo>
                      <a:pt x="15117815" y="94766"/>
                      <a:pt x="15023049" y="0"/>
                      <a:pt x="14906149" y="0"/>
                    </a:cubicBezTo>
                    <a:moveTo>
                      <a:pt x="14686933" y="969998"/>
                    </a:moveTo>
                    <a:cubicBezTo>
                      <a:pt x="14688133" y="961884"/>
                      <a:pt x="14676703" y="958709"/>
                      <a:pt x="14673528" y="966259"/>
                    </a:cubicBezTo>
                    <a:lnTo>
                      <a:pt x="14519504" y="1325598"/>
                    </a:lnTo>
                    <a:cubicBezTo>
                      <a:pt x="14497248" y="1377518"/>
                      <a:pt x="14446172" y="1411162"/>
                      <a:pt x="14389683" y="1411112"/>
                    </a:cubicBezTo>
                    <a:lnTo>
                      <a:pt x="14324629" y="1411112"/>
                    </a:lnTo>
                    <a:cubicBezTo>
                      <a:pt x="14312765" y="1411122"/>
                      <a:pt x="14301690" y="1405168"/>
                      <a:pt x="14295155" y="1395265"/>
                    </a:cubicBezTo>
                    <a:cubicBezTo>
                      <a:pt x="14288619" y="1385364"/>
                      <a:pt x="14287500" y="1372839"/>
                      <a:pt x="14292174" y="1361934"/>
                    </a:cubicBezTo>
                    <a:lnTo>
                      <a:pt x="14482815" y="917222"/>
                    </a:lnTo>
                    <a:lnTo>
                      <a:pt x="14552947" y="741821"/>
                    </a:lnTo>
                    <a:cubicBezTo>
                      <a:pt x="14595818" y="634683"/>
                      <a:pt x="14699594" y="564437"/>
                      <a:pt x="14814992" y="564445"/>
                    </a:cubicBezTo>
                    <a:lnTo>
                      <a:pt x="14997306" y="564445"/>
                    </a:lnTo>
                    <a:cubicBezTo>
                      <a:pt x="15112704" y="564437"/>
                      <a:pt x="15216480" y="634683"/>
                      <a:pt x="15259351" y="741821"/>
                    </a:cubicBezTo>
                    <a:lnTo>
                      <a:pt x="15329483" y="917222"/>
                    </a:lnTo>
                    <a:lnTo>
                      <a:pt x="15520053" y="1361934"/>
                    </a:lnTo>
                    <a:cubicBezTo>
                      <a:pt x="15524727" y="1372839"/>
                      <a:pt x="15523607" y="1385364"/>
                      <a:pt x="15517073" y="1395265"/>
                    </a:cubicBezTo>
                    <a:cubicBezTo>
                      <a:pt x="15510537" y="1405168"/>
                      <a:pt x="15499462" y="1411122"/>
                      <a:pt x="15487597" y="1411112"/>
                    </a:cubicBezTo>
                    <a:lnTo>
                      <a:pt x="15422545" y="1411112"/>
                    </a:lnTo>
                    <a:cubicBezTo>
                      <a:pt x="15366107" y="1411105"/>
                      <a:pt x="15315101" y="1377471"/>
                      <a:pt x="15292863" y="1325598"/>
                    </a:cubicBezTo>
                    <a:lnTo>
                      <a:pt x="15138842" y="966259"/>
                    </a:lnTo>
                    <a:cubicBezTo>
                      <a:pt x="15135595" y="958709"/>
                      <a:pt x="15124236" y="961884"/>
                      <a:pt x="15125365" y="969998"/>
                    </a:cubicBezTo>
                    <a:lnTo>
                      <a:pt x="15188372" y="1411112"/>
                    </a:lnTo>
                    <a:lnTo>
                      <a:pt x="15255752" y="2219607"/>
                    </a:lnTo>
                    <a:cubicBezTo>
                      <a:pt x="15256560" y="2229430"/>
                      <a:pt x="15253222" y="2239142"/>
                      <a:pt x="15246548" y="2246392"/>
                    </a:cubicBezTo>
                    <a:cubicBezTo>
                      <a:pt x="15239874" y="2253644"/>
                      <a:pt x="15230470" y="2257772"/>
                      <a:pt x="15220615" y="2257778"/>
                    </a:cubicBezTo>
                    <a:lnTo>
                      <a:pt x="15166781" y="2257778"/>
                    </a:lnTo>
                    <a:cubicBezTo>
                      <a:pt x="15097799" y="2257786"/>
                      <a:pt x="15038922" y="2207922"/>
                      <a:pt x="15027576" y="2139880"/>
                    </a:cubicBezTo>
                    <a:lnTo>
                      <a:pt x="14913204" y="1452880"/>
                    </a:lnTo>
                    <a:cubicBezTo>
                      <a:pt x="14911863" y="1444978"/>
                      <a:pt x="14900576" y="1444978"/>
                      <a:pt x="14899235" y="1452880"/>
                    </a:cubicBezTo>
                    <a:lnTo>
                      <a:pt x="14784794" y="2139880"/>
                    </a:lnTo>
                    <a:cubicBezTo>
                      <a:pt x="14773442" y="2207948"/>
                      <a:pt x="14714525" y="2257821"/>
                      <a:pt x="14645517" y="2257778"/>
                    </a:cubicBezTo>
                    <a:lnTo>
                      <a:pt x="14591683" y="2257778"/>
                    </a:lnTo>
                    <a:cubicBezTo>
                      <a:pt x="14581828" y="2257772"/>
                      <a:pt x="14572425" y="2253644"/>
                      <a:pt x="14565750" y="2246392"/>
                    </a:cubicBezTo>
                    <a:cubicBezTo>
                      <a:pt x="14559076" y="2239142"/>
                      <a:pt x="14555738" y="2229430"/>
                      <a:pt x="14556547" y="2219607"/>
                    </a:cubicBezTo>
                    <a:lnTo>
                      <a:pt x="14623927" y="1411112"/>
                    </a:lnTo>
                    <a:lnTo>
                      <a:pt x="14686933" y="969998"/>
                    </a:lnTo>
                    <a:moveTo>
                      <a:pt x="16493649" y="0"/>
                    </a:moveTo>
                    <a:cubicBezTo>
                      <a:pt x="16376749" y="0"/>
                      <a:pt x="16281983" y="94766"/>
                      <a:pt x="16281983" y="211667"/>
                    </a:cubicBezTo>
                    <a:lnTo>
                      <a:pt x="16281983" y="282222"/>
                    </a:lnTo>
                    <a:cubicBezTo>
                      <a:pt x="16281983" y="399123"/>
                      <a:pt x="16376749" y="493889"/>
                      <a:pt x="16493649" y="493889"/>
                    </a:cubicBezTo>
                    <a:cubicBezTo>
                      <a:pt x="16610549" y="493889"/>
                      <a:pt x="16705315" y="399123"/>
                      <a:pt x="16705315" y="282222"/>
                    </a:cubicBezTo>
                    <a:lnTo>
                      <a:pt x="16705315" y="211667"/>
                    </a:lnTo>
                    <a:cubicBezTo>
                      <a:pt x="16705315" y="94766"/>
                      <a:pt x="16610549" y="0"/>
                      <a:pt x="16493649" y="0"/>
                    </a:cubicBezTo>
                    <a:moveTo>
                      <a:pt x="16274433" y="969998"/>
                    </a:moveTo>
                    <a:cubicBezTo>
                      <a:pt x="16275633" y="961884"/>
                      <a:pt x="16264203" y="958709"/>
                      <a:pt x="16261028" y="966259"/>
                    </a:cubicBezTo>
                    <a:lnTo>
                      <a:pt x="16107004" y="1325598"/>
                    </a:lnTo>
                    <a:cubicBezTo>
                      <a:pt x="16084748" y="1377518"/>
                      <a:pt x="16033672" y="1411162"/>
                      <a:pt x="15977183" y="1411112"/>
                    </a:cubicBezTo>
                    <a:lnTo>
                      <a:pt x="15912129" y="1411112"/>
                    </a:lnTo>
                    <a:cubicBezTo>
                      <a:pt x="15900265" y="1411122"/>
                      <a:pt x="15889190" y="1405168"/>
                      <a:pt x="15882655" y="1395265"/>
                    </a:cubicBezTo>
                    <a:cubicBezTo>
                      <a:pt x="15876119" y="1385364"/>
                      <a:pt x="15875000" y="1372839"/>
                      <a:pt x="15879674" y="1361934"/>
                    </a:cubicBezTo>
                    <a:lnTo>
                      <a:pt x="16070315" y="917222"/>
                    </a:lnTo>
                    <a:lnTo>
                      <a:pt x="16140447" y="741821"/>
                    </a:lnTo>
                    <a:cubicBezTo>
                      <a:pt x="16183318" y="634683"/>
                      <a:pt x="16287094" y="564437"/>
                      <a:pt x="16402492" y="564445"/>
                    </a:cubicBezTo>
                    <a:lnTo>
                      <a:pt x="16584806" y="564445"/>
                    </a:lnTo>
                    <a:cubicBezTo>
                      <a:pt x="16700204" y="564437"/>
                      <a:pt x="16803980" y="634683"/>
                      <a:pt x="16846851" y="741821"/>
                    </a:cubicBezTo>
                    <a:lnTo>
                      <a:pt x="16916983" y="917222"/>
                    </a:lnTo>
                    <a:lnTo>
                      <a:pt x="17107553" y="1361934"/>
                    </a:lnTo>
                    <a:cubicBezTo>
                      <a:pt x="17112227" y="1372839"/>
                      <a:pt x="17111107" y="1385364"/>
                      <a:pt x="17104573" y="1395265"/>
                    </a:cubicBezTo>
                    <a:cubicBezTo>
                      <a:pt x="17098037" y="1405168"/>
                      <a:pt x="17086962" y="1411122"/>
                      <a:pt x="17075097" y="1411112"/>
                    </a:cubicBezTo>
                    <a:lnTo>
                      <a:pt x="17010045" y="1411112"/>
                    </a:lnTo>
                    <a:cubicBezTo>
                      <a:pt x="16953607" y="1411105"/>
                      <a:pt x="16902601" y="1377471"/>
                      <a:pt x="16880363" y="1325598"/>
                    </a:cubicBezTo>
                    <a:lnTo>
                      <a:pt x="16726342" y="966259"/>
                    </a:lnTo>
                    <a:cubicBezTo>
                      <a:pt x="16723095" y="958709"/>
                      <a:pt x="16711736" y="961884"/>
                      <a:pt x="16712865" y="969998"/>
                    </a:cubicBezTo>
                    <a:lnTo>
                      <a:pt x="16775872" y="1411112"/>
                    </a:lnTo>
                    <a:lnTo>
                      <a:pt x="16843252" y="2219607"/>
                    </a:lnTo>
                    <a:cubicBezTo>
                      <a:pt x="16844060" y="2229430"/>
                      <a:pt x="16840722" y="2239142"/>
                      <a:pt x="16834048" y="2246392"/>
                    </a:cubicBezTo>
                    <a:cubicBezTo>
                      <a:pt x="16827374" y="2253644"/>
                      <a:pt x="16817970" y="2257772"/>
                      <a:pt x="16808115" y="2257778"/>
                    </a:cubicBezTo>
                    <a:lnTo>
                      <a:pt x="16754281" y="2257778"/>
                    </a:lnTo>
                    <a:cubicBezTo>
                      <a:pt x="16685299" y="2257786"/>
                      <a:pt x="16626422" y="2207922"/>
                      <a:pt x="16615076" y="2139880"/>
                    </a:cubicBezTo>
                    <a:lnTo>
                      <a:pt x="16500704" y="1452880"/>
                    </a:lnTo>
                    <a:cubicBezTo>
                      <a:pt x="16499363" y="1444978"/>
                      <a:pt x="16488076" y="1444978"/>
                      <a:pt x="16486735" y="1452880"/>
                    </a:cubicBezTo>
                    <a:lnTo>
                      <a:pt x="16372294" y="2139880"/>
                    </a:lnTo>
                    <a:cubicBezTo>
                      <a:pt x="16360942" y="2207948"/>
                      <a:pt x="16302025" y="2257821"/>
                      <a:pt x="16233017" y="2257778"/>
                    </a:cubicBezTo>
                    <a:lnTo>
                      <a:pt x="16179183" y="2257778"/>
                    </a:lnTo>
                    <a:cubicBezTo>
                      <a:pt x="16169328" y="2257772"/>
                      <a:pt x="16159925" y="2253644"/>
                      <a:pt x="16153250" y="2246392"/>
                    </a:cubicBezTo>
                    <a:cubicBezTo>
                      <a:pt x="16146576" y="2239142"/>
                      <a:pt x="16143238" y="2229430"/>
                      <a:pt x="16144047" y="2219607"/>
                    </a:cubicBezTo>
                    <a:lnTo>
                      <a:pt x="16211427" y="1411112"/>
                    </a:lnTo>
                    <a:lnTo>
                      <a:pt x="16274433" y="969998"/>
                    </a:lnTo>
                  </a:path>
                </a:pathLst>
              </a:custGeom>
              <a:solidFill>
                <a:srgbClr val="F3BE66"/>
              </a:solidFill>
            </p:spPr>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0656981" y="2458602"/>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779691" y="8292183"/>
            <a:ext cx="6114427" cy="7035428"/>
          </a:xfrm>
          <a:custGeom>
            <a:avLst/>
            <a:gdLst/>
            <a:ahLst/>
            <a:cxnLst/>
            <a:rect l="l" t="t" r="r" b="b"/>
            <a:pathLst>
              <a:path w="6114427" h="7035428">
                <a:moveTo>
                  <a:pt x="6114426" y="0"/>
                </a:moveTo>
                <a:lnTo>
                  <a:pt x="0" y="0"/>
                </a:lnTo>
                <a:lnTo>
                  <a:pt x="0" y="7035428"/>
                </a:lnTo>
                <a:lnTo>
                  <a:pt x="6114426" y="7035428"/>
                </a:lnTo>
                <a:lnTo>
                  <a:pt x="611442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V="1">
            <a:off x="14459095"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5104907"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6" name="Freeform 6"/>
          <p:cNvSpPr/>
          <p:nvPr/>
        </p:nvSpPr>
        <p:spPr>
          <a:xfrm>
            <a:off x="-5126178" y="-4928800"/>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5099770"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grpSp>
        <p:nvGrpSpPr>
          <p:cNvPr id="8" name="Group 8"/>
          <p:cNvGrpSpPr/>
          <p:nvPr/>
        </p:nvGrpSpPr>
        <p:grpSpPr>
          <a:xfrm>
            <a:off x="1697320" y="3842569"/>
            <a:ext cx="3388048" cy="5634369"/>
            <a:chOff x="0" y="0"/>
            <a:chExt cx="3133810" cy="5211567"/>
          </a:xfrm>
        </p:grpSpPr>
        <p:sp>
          <p:nvSpPr>
            <p:cNvPr id="9" name="Freeform 9"/>
            <p:cNvSpPr/>
            <p:nvPr/>
          </p:nvSpPr>
          <p:spPr>
            <a:xfrm>
              <a:off x="0" y="0"/>
              <a:ext cx="3133810" cy="5211568"/>
            </a:xfrm>
            <a:custGeom>
              <a:avLst/>
              <a:gdLst/>
              <a:ahLst/>
              <a:cxnLst/>
              <a:rect l="l" t="t" r="r" b="b"/>
              <a:pathLst>
                <a:path w="3133810" h="5211568">
                  <a:moveTo>
                    <a:pt x="3009350" y="5211568"/>
                  </a:moveTo>
                  <a:lnTo>
                    <a:pt x="124460" y="5211568"/>
                  </a:lnTo>
                  <a:cubicBezTo>
                    <a:pt x="55880" y="5211568"/>
                    <a:pt x="0" y="5155688"/>
                    <a:pt x="0" y="5087107"/>
                  </a:cubicBezTo>
                  <a:lnTo>
                    <a:pt x="0" y="124460"/>
                  </a:lnTo>
                  <a:cubicBezTo>
                    <a:pt x="0" y="55880"/>
                    <a:pt x="55880" y="0"/>
                    <a:pt x="124460" y="0"/>
                  </a:cubicBezTo>
                  <a:lnTo>
                    <a:pt x="3009350" y="0"/>
                  </a:lnTo>
                  <a:cubicBezTo>
                    <a:pt x="3077930" y="0"/>
                    <a:pt x="3133810" y="55880"/>
                    <a:pt x="3133810" y="124460"/>
                  </a:cubicBezTo>
                  <a:lnTo>
                    <a:pt x="3133810" y="5087108"/>
                  </a:lnTo>
                  <a:cubicBezTo>
                    <a:pt x="3133810" y="5155688"/>
                    <a:pt x="3077930" y="5211568"/>
                    <a:pt x="3009350" y="5211568"/>
                  </a:cubicBezTo>
                  <a:close/>
                </a:path>
              </a:pathLst>
            </a:custGeom>
            <a:solidFill>
              <a:srgbClr val="27609A"/>
            </a:solidFill>
          </p:spPr>
        </p:sp>
      </p:grpSp>
      <p:sp>
        <p:nvSpPr>
          <p:cNvPr id="10" name="TextBox 10"/>
          <p:cNvSpPr txBox="1"/>
          <p:nvPr/>
        </p:nvSpPr>
        <p:spPr>
          <a:xfrm>
            <a:off x="1998507" y="4126833"/>
            <a:ext cx="2907015" cy="651194"/>
          </a:xfrm>
          <a:prstGeom prst="rect">
            <a:avLst/>
          </a:prstGeom>
        </p:spPr>
        <p:txBody>
          <a:bodyPr lIns="0" tIns="0" rIns="0" bIns="0" rtlCol="0" anchor="t">
            <a:spAutoFit/>
          </a:bodyPr>
          <a:lstStyle/>
          <a:p>
            <a:pPr marL="0" lvl="0" indent="0" algn="l">
              <a:lnSpc>
                <a:spcPts val="2567"/>
              </a:lnSpc>
              <a:spcBef>
                <a:spcPct val="0"/>
              </a:spcBef>
            </a:pPr>
            <a:r>
              <a:rPr lang="en-US" sz="1974">
                <a:solidFill>
                  <a:srgbClr val="F3BE66"/>
                </a:solidFill>
                <a:latin typeface="HK Modular Bold"/>
              </a:rPr>
              <a:t>segmentasi pasar</a:t>
            </a:r>
          </a:p>
        </p:txBody>
      </p:sp>
      <p:sp>
        <p:nvSpPr>
          <p:cNvPr id="11" name="TextBox 11"/>
          <p:cNvSpPr txBox="1"/>
          <p:nvPr/>
        </p:nvSpPr>
        <p:spPr>
          <a:xfrm>
            <a:off x="1998507" y="5086350"/>
            <a:ext cx="3022221" cy="3977640"/>
          </a:xfrm>
          <a:prstGeom prst="rect">
            <a:avLst/>
          </a:prstGeom>
        </p:spPr>
        <p:txBody>
          <a:bodyPr lIns="0" tIns="0" rIns="0" bIns="0" rtlCol="0" anchor="t">
            <a:spAutoFit/>
          </a:bodyPr>
          <a:lstStyle/>
          <a:p>
            <a:pPr marL="0" lvl="0" indent="0" algn="l">
              <a:lnSpc>
                <a:spcPts val="3150"/>
              </a:lnSpc>
              <a:spcBef>
                <a:spcPct val="0"/>
              </a:spcBef>
            </a:pPr>
            <a:r>
              <a:rPr lang="en-US" sz="2100">
                <a:solidFill>
                  <a:srgbClr val="FFFFFF"/>
                </a:solidFill>
                <a:latin typeface="Nunito"/>
              </a:rPr>
              <a:t> Identifikasi segmen pasar yang potensial, seperti individu yang peduli lingkungan, pemilik bisnis makanan dan minuman, atau perusahaan yang ingin memberikan sedotan aluminium sebagai merchandise.</a:t>
            </a:r>
          </a:p>
        </p:txBody>
      </p:sp>
      <p:grpSp>
        <p:nvGrpSpPr>
          <p:cNvPr id="12" name="Group 12"/>
          <p:cNvGrpSpPr/>
          <p:nvPr/>
        </p:nvGrpSpPr>
        <p:grpSpPr>
          <a:xfrm>
            <a:off x="5532424" y="3842569"/>
            <a:ext cx="3388048" cy="5634369"/>
            <a:chOff x="0" y="0"/>
            <a:chExt cx="3133810" cy="5211567"/>
          </a:xfrm>
        </p:grpSpPr>
        <p:sp>
          <p:nvSpPr>
            <p:cNvPr id="13" name="Freeform 13"/>
            <p:cNvSpPr/>
            <p:nvPr/>
          </p:nvSpPr>
          <p:spPr>
            <a:xfrm>
              <a:off x="0" y="0"/>
              <a:ext cx="3133810" cy="5211568"/>
            </a:xfrm>
            <a:custGeom>
              <a:avLst/>
              <a:gdLst/>
              <a:ahLst/>
              <a:cxnLst/>
              <a:rect l="l" t="t" r="r" b="b"/>
              <a:pathLst>
                <a:path w="3133810" h="5211568">
                  <a:moveTo>
                    <a:pt x="3009350" y="5211568"/>
                  </a:moveTo>
                  <a:lnTo>
                    <a:pt x="124460" y="5211568"/>
                  </a:lnTo>
                  <a:cubicBezTo>
                    <a:pt x="55880" y="5211568"/>
                    <a:pt x="0" y="5155688"/>
                    <a:pt x="0" y="5087107"/>
                  </a:cubicBezTo>
                  <a:lnTo>
                    <a:pt x="0" y="124460"/>
                  </a:lnTo>
                  <a:cubicBezTo>
                    <a:pt x="0" y="55880"/>
                    <a:pt x="55880" y="0"/>
                    <a:pt x="124460" y="0"/>
                  </a:cubicBezTo>
                  <a:lnTo>
                    <a:pt x="3009350" y="0"/>
                  </a:lnTo>
                  <a:cubicBezTo>
                    <a:pt x="3077930" y="0"/>
                    <a:pt x="3133810" y="55880"/>
                    <a:pt x="3133810" y="124460"/>
                  </a:cubicBezTo>
                  <a:lnTo>
                    <a:pt x="3133810" y="5087108"/>
                  </a:lnTo>
                  <a:cubicBezTo>
                    <a:pt x="3133810" y="5155688"/>
                    <a:pt x="3077930" y="5211568"/>
                    <a:pt x="3009350" y="5211568"/>
                  </a:cubicBezTo>
                  <a:close/>
                </a:path>
              </a:pathLst>
            </a:custGeom>
            <a:solidFill>
              <a:srgbClr val="27609A"/>
            </a:solidFill>
          </p:spPr>
        </p:sp>
      </p:grpSp>
      <p:sp>
        <p:nvSpPr>
          <p:cNvPr id="14" name="TextBox 14"/>
          <p:cNvSpPr txBox="1"/>
          <p:nvPr/>
        </p:nvSpPr>
        <p:spPr>
          <a:xfrm>
            <a:off x="5897632" y="5086350"/>
            <a:ext cx="3022221" cy="2777490"/>
          </a:xfrm>
          <a:prstGeom prst="rect">
            <a:avLst/>
          </a:prstGeom>
        </p:spPr>
        <p:txBody>
          <a:bodyPr lIns="0" tIns="0" rIns="0" bIns="0" rtlCol="0" anchor="t">
            <a:spAutoFit/>
          </a:bodyPr>
          <a:lstStyle/>
          <a:p>
            <a:pPr marL="0" lvl="0" indent="0" algn="l">
              <a:lnSpc>
                <a:spcPts val="3150"/>
              </a:lnSpc>
              <a:spcBef>
                <a:spcPct val="0"/>
              </a:spcBef>
            </a:pPr>
            <a:r>
              <a:rPr lang="en-US" sz="2100">
                <a:solidFill>
                  <a:srgbClr val="FFFFFF"/>
                </a:solidFill>
                <a:latin typeface="Nunito"/>
              </a:rPr>
              <a:t>Tentukan harga yang bersaing dengan produk serupa di pasar, sambil mempertimbangkan biaya produksi dan keuntungan yang diinginkan.</a:t>
            </a:r>
          </a:p>
        </p:txBody>
      </p:sp>
      <p:sp>
        <p:nvSpPr>
          <p:cNvPr id="15" name="TextBox 15"/>
          <p:cNvSpPr txBox="1"/>
          <p:nvPr/>
        </p:nvSpPr>
        <p:spPr>
          <a:xfrm>
            <a:off x="5897632" y="4126833"/>
            <a:ext cx="2844670" cy="651194"/>
          </a:xfrm>
          <a:prstGeom prst="rect">
            <a:avLst/>
          </a:prstGeom>
        </p:spPr>
        <p:txBody>
          <a:bodyPr lIns="0" tIns="0" rIns="0" bIns="0" rtlCol="0" anchor="t">
            <a:spAutoFit/>
          </a:bodyPr>
          <a:lstStyle/>
          <a:p>
            <a:pPr marL="0" lvl="0" indent="0" algn="l">
              <a:lnSpc>
                <a:spcPts val="2567"/>
              </a:lnSpc>
              <a:spcBef>
                <a:spcPct val="0"/>
              </a:spcBef>
            </a:pPr>
            <a:r>
              <a:rPr lang="en-US" sz="1974">
                <a:solidFill>
                  <a:srgbClr val="F3BE66"/>
                </a:solidFill>
                <a:latin typeface="HK Modular Bold"/>
              </a:rPr>
              <a:t>HArga yang bersaing</a:t>
            </a:r>
          </a:p>
        </p:txBody>
      </p:sp>
      <p:grpSp>
        <p:nvGrpSpPr>
          <p:cNvPr id="16" name="Group 16"/>
          <p:cNvGrpSpPr/>
          <p:nvPr/>
        </p:nvGrpSpPr>
        <p:grpSpPr>
          <a:xfrm>
            <a:off x="9367528" y="3842569"/>
            <a:ext cx="3388048" cy="5634369"/>
            <a:chOff x="0" y="0"/>
            <a:chExt cx="3133810" cy="5211567"/>
          </a:xfrm>
        </p:grpSpPr>
        <p:sp>
          <p:nvSpPr>
            <p:cNvPr id="17" name="Freeform 17"/>
            <p:cNvSpPr/>
            <p:nvPr/>
          </p:nvSpPr>
          <p:spPr>
            <a:xfrm>
              <a:off x="0" y="0"/>
              <a:ext cx="3133810" cy="5211568"/>
            </a:xfrm>
            <a:custGeom>
              <a:avLst/>
              <a:gdLst/>
              <a:ahLst/>
              <a:cxnLst/>
              <a:rect l="l" t="t" r="r" b="b"/>
              <a:pathLst>
                <a:path w="3133810" h="5211568">
                  <a:moveTo>
                    <a:pt x="3009350" y="5211568"/>
                  </a:moveTo>
                  <a:lnTo>
                    <a:pt x="124460" y="5211568"/>
                  </a:lnTo>
                  <a:cubicBezTo>
                    <a:pt x="55880" y="5211568"/>
                    <a:pt x="0" y="5155688"/>
                    <a:pt x="0" y="5087107"/>
                  </a:cubicBezTo>
                  <a:lnTo>
                    <a:pt x="0" y="124460"/>
                  </a:lnTo>
                  <a:cubicBezTo>
                    <a:pt x="0" y="55880"/>
                    <a:pt x="55880" y="0"/>
                    <a:pt x="124460" y="0"/>
                  </a:cubicBezTo>
                  <a:lnTo>
                    <a:pt x="3009350" y="0"/>
                  </a:lnTo>
                  <a:cubicBezTo>
                    <a:pt x="3077930" y="0"/>
                    <a:pt x="3133810" y="55880"/>
                    <a:pt x="3133810" y="124460"/>
                  </a:cubicBezTo>
                  <a:lnTo>
                    <a:pt x="3133810" y="5087108"/>
                  </a:lnTo>
                  <a:cubicBezTo>
                    <a:pt x="3133810" y="5155688"/>
                    <a:pt x="3077930" y="5211568"/>
                    <a:pt x="3009350" y="5211568"/>
                  </a:cubicBezTo>
                  <a:close/>
                </a:path>
              </a:pathLst>
            </a:custGeom>
            <a:solidFill>
              <a:srgbClr val="27609A"/>
            </a:solidFill>
          </p:spPr>
        </p:sp>
      </p:grpSp>
      <p:sp>
        <p:nvSpPr>
          <p:cNvPr id="18" name="TextBox 18"/>
          <p:cNvSpPr txBox="1"/>
          <p:nvPr/>
        </p:nvSpPr>
        <p:spPr>
          <a:xfrm>
            <a:off x="9730097" y="5086350"/>
            <a:ext cx="3022840" cy="2777490"/>
          </a:xfrm>
          <a:prstGeom prst="rect">
            <a:avLst/>
          </a:prstGeom>
        </p:spPr>
        <p:txBody>
          <a:bodyPr lIns="0" tIns="0" rIns="0" bIns="0" rtlCol="0" anchor="t">
            <a:spAutoFit/>
          </a:bodyPr>
          <a:lstStyle/>
          <a:p>
            <a:pPr marL="0" lvl="0" indent="0" algn="l">
              <a:lnSpc>
                <a:spcPts val="3150"/>
              </a:lnSpc>
              <a:spcBef>
                <a:spcPct val="0"/>
              </a:spcBef>
            </a:pPr>
            <a:r>
              <a:rPr lang="en-US" sz="2100">
                <a:solidFill>
                  <a:srgbClr val="FFFFFF"/>
                </a:solidFill>
                <a:latin typeface="Nunito"/>
              </a:rPr>
              <a:t>Gunakan media sosial, situs web, dan kerjasama dengan influencer lokal untuk mempromosikan produk. Jelaskan manfaat lingkungan dari sedotan aluminium.</a:t>
            </a:r>
          </a:p>
        </p:txBody>
      </p:sp>
      <p:sp>
        <p:nvSpPr>
          <p:cNvPr id="19" name="TextBox 19"/>
          <p:cNvSpPr txBox="1"/>
          <p:nvPr/>
        </p:nvSpPr>
        <p:spPr>
          <a:xfrm>
            <a:off x="9732736" y="4126833"/>
            <a:ext cx="3022840" cy="327344"/>
          </a:xfrm>
          <a:prstGeom prst="rect">
            <a:avLst/>
          </a:prstGeom>
        </p:spPr>
        <p:txBody>
          <a:bodyPr lIns="0" tIns="0" rIns="0" bIns="0" rtlCol="0" anchor="t">
            <a:spAutoFit/>
          </a:bodyPr>
          <a:lstStyle/>
          <a:p>
            <a:pPr marL="0" lvl="0" indent="0" algn="l">
              <a:lnSpc>
                <a:spcPts val="2567"/>
              </a:lnSpc>
              <a:spcBef>
                <a:spcPct val="0"/>
              </a:spcBef>
            </a:pPr>
            <a:r>
              <a:rPr lang="en-US" sz="1974">
                <a:solidFill>
                  <a:srgbClr val="F3BE66"/>
                </a:solidFill>
                <a:latin typeface="HK Modular Bold"/>
              </a:rPr>
              <a:t>promosi</a:t>
            </a:r>
          </a:p>
        </p:txBody>
      </p:sp>
      <p:grpSp>
        <p:nvGrpSpPr>
          <p:cNvPr id="20" name="Group 20"/>
          <p:cNvGrpSpPr/>
          <p:nvPr/>
        </p:nvGrpSpPr>
        <p:grpSpPr>
          <a:xfrm>
            <a:off x="13202632" y="3842569"/>
            <a:ext cx="3388048" cy="5634369"/>
            <a:chOff x="0" y="0"/>
            <a:chExt cx="3133810" cy="5211567"/>
          </a:xfrm>
        </p:grpSpPr>
        <p:sp>
          <p:nvSpPr>
            <p:cNvPr id="21" name="Freeform 21"/>
            <p:cNvSpPr/>
            <p:nvPr/>
          </p:nvSpPr>
          <p:spPr>
            <a:xfrm>
              <a:off x="0" y="0"/>
              <a:ext cx="3133810" cy="5211568"/>
            </a:xfrm>
            <a:custGeom>
              <a:avLst/>
              <a:gdLst/>
              <a:ahLst/>
              <a:cxnLst/>
              <a:rect l="l" t="t" r="r" b="b"/>
              <a:pathLst>
                <a:path w="3133810" h="5211568">
                  <a:moveTo>
                    <a:pt x="3009350" y="5211568"/>
                  </a:moveTo>
                  <a:lnTo>
                    <a:pt x="124460" y="5211568"/>
                  </a:lnTo>
                  <a:cubicBezTo>
                    <a:pt x="55880" y="5211568"/>
                    <a:pt x="0" y="5155688"/>
                    <a:pt x="0" y="5087107"/>
                  </a:cubicBezTo>
                  <a:lnTo>
                    <a:pt x="0" y="124460"/>
                  </a:lnTo>
                  <a:cubicBezTo>
                    <a:pt x="0" y="55880"/>
                    <a:pt x="55880" y="0"/>
                    <a:pt x="124460" y="0"/>
                  </a:cubicBezTo>
                  <a:lnTo>
                    <a:pt x="3009350" y="0"/>
                  </a:lnTo>
                  <a:cubicBezTo>
                    <a:pt x="3077930" y="0"/>
                    <a:pt x="3133810" y="55880"/>
                    <a:pt x="3133810" y="124460"/>
                  </a:cubicBezTo>
                  <a:lnTo>
                    <a:pt x="3133810" y="5087108"/>
                  </a:lnTo>
                  <a:cubicBezTo>
                    <a:pt x="3133810" y="5155688"/>
                    <a:pt x="3077930" y="5211568"/>
                    <a:pt x="3009350" y="5211568"/>
                  </a:cubicBezTo>
                  <a:close/>
                </a:path>
              </a:pathLst>
            </a:custGeom>
            <a:solidFill>
              <a:srgbClr val="27609A"/>
            </a:solidFill>
          </p:spPr>
        </p:sp>
      </p:grpSp>
      <p:sp>
        <p:nvSpPr>
          <p:cNvPr id="22" name="TextBox 22"/>
          <p:cNvSpPr txBox="1"/>
          <p:nvPr/>
        </p:nvSpPr>
        <p:spPr>
          <a:xfrm>
            <a:off x="13509927" y="5086350"/>
            <a:ext cx="3022840" cy="3177540"/>
          </a:xfrm>
          <a:prstGeom prst="rect">
            <a:avLst/>
          </a:prstGeom>
        </p:spPr>
        <p:txBody>
          <a:bodyPr lIns="0" tIns="0" rIns="0" bIns="0" rtlCol="0" anchor="t">
            <a:spAutoFit/>
          </a:bodyPr>
          <a:lstStyle/>
          <a:p>
            <a:pPr marL="0" lvl="0" indent="0" algn="l">
              <a:lnSpc>
                <a:spcPts val="3150"/>
              </a:lnSpc>
              <a:spcBef>
                <a:spcPct val="0"/>
              </a:spcBef>
            </a:pPr>
            <a:r>
              <a:rPr lang="en-US" sz="2100">
                <a:solidFill>
                  <a:srgbClr val="FFFFFF"/>
                </a:solidFill>
                <a:latin typeface="Nunito"/>
              </a:rPr>
              <a:t>Buat kemitraan dengan bisnis lokal dan toko-toko yang sesuai untuk mendistribusikan produk. Pertimbangkan penjualan online untuk mencapai pasar yang lebih luas.</a:t>
            </a:r>
          </a:p>
        </p:txBody>
      </p:sp>
      <p:sp>
        <p:nvSpPr>
          <p:cNvPr id="23" name="TextBox 23"/>
          <p:cNvSpPr txBox="1"/>
          <p:nvPr/>
        </p:nvSpPr>
        <p:spPr>
          <a:xfrm>
            <a:off x="13567840" y="4126833"/>
            <a:ext cx="2907015" cy="327344"/>
          </a:xfrm>
          <a:prstGeom prst="rect">
            <a:avLst/>
          </a:prstGeom>
        </p:spPr>
        <p:txBody>
          <a:bodyPr lIns="0" tIns="0" rIns="0" bIns="0" rtlCol="0" anchor="t">
            <a:spAutoFit/>
          </a:bodyPr>
          <a:lstStyle/>
          <a:p>
            <a:pPr marL="0" lvl="0" indent="0" algn="l">
              <a:lnSpc>
                <a:spcPts val="2567"/>
              </a:lnSpc>
              <a:spcBef>
                <a:spcPct val="0"/>
              </a:spcBef>
            </a:pPr>
            <a:r>
              <a:rPr lang="en-US" sz="1974">
                <a:solidFill>
                  <a:srgbClr val="F3BE66"/>
                </a:solidFill>
                <a:latin typeface="HK Modular Bold"/>
              </a:rPr>
              <a:t>distribusi</a:t>
            </a:r>
          </a:p>
        </p:txBody>
      </p:sp>
      <p:sp>
        <p:nvSpPr>
          <p:cNvPr id="24" name="TextBox 24"/>
          <p:cNvSpPr txBox="1"/>
          <p:nvPr/>
        </p:nvSpPr>
        <p:spPr>
          <a:xfrm>
            <a:off x="2096887" y="832669"/>
            <a:ext cx="14094227" cy="2009775"/>
          </a:xfrm>
          <a:prstGeom prst="rect">
            <a:avLst/>
          </a:prstGeom>
        </p:spPr>
        <p:txBody>
          <a:bodyPr lIns="0" tIns="0" rIns="0" bIns="0" rtlCol="0" anchor="t">
            <a:spAutoFit/>
          </a:bodyPr>
          <a:lstStyle/>
          <a:p>
            <a:pPr marL="0" lvl="0" indent="0" algn="ctr">
              <a:lnSpc>
                <a:spcPts val="7919"/>
              </a:lnSpc>
              <a:spcBef>
                <a:spcPct val="0"/>
              </a:spcBef>
            </a:pPr>
            <a:r>
              <a:rPr lang="en-US" sz="6599" spc="1148">
                <a:solidFill>
                  <a:srgbClr val="F3BE66"/>
                </a:solidFill>
                <a:latin typeface="HK Modular Bold"/>
              </a:rPr>
              <a:t>rencana pemasaran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4716182" y="7407299"/>
            <a:ext cx="6114427" cy="7035428"/>
          </a:xfrm>
          <a:custGeom>
            <a:avLst/>
            <a:gdLst/>
            <a:ahLst/>
            <a:cxnLst/>
            <a:rect l="l" t="t" r="r" b="b"/>
            <a:pathLst>
              <a:path w="6114427" h="7035428">
                <a:moveTo>
                  <a:pt x="0" y="0"/>
                </a:moveTo>
                <a:lnTo>
                  <a:pt x="6114426" y="0"/>
                </a:lnTo>
                <a:lnTo>
                  <a:pt x="6114426" y="7035428"/>
                </a:lnTo>
                <a:lnTo>
                  <a:pt x="0" y="70354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5" name="Freeform 5"/>
          <p:cNvSpPr/>
          <p:nvPr/>
        </p:nvSpPr>
        <p:spPr>
          <a:xfrm flipV="1">
            <a:off x="-2603309"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4451198" y="895350"/>
            <a:ext cx="9385605" cy="1047750"/>
          </a:xfrm>
          <a:prstGeom prst="rect">
            <a:avLst/>
          </a:prstGeom>
        </p:spPr>
        <p:txBody>
          <a:bodyPr lIns="0" tIns="0" rIns="0" bIns="0" rtlCol="0" anchor="t">
            <a:spAutoFit/>
          </a:bodyPr>
          <a:lstStyle/>
          <a:p>
            <a:pPr algn="ctr">
              <a:lnSpc>
                <a:spcPts val="8400"/>
              </a:lnSpc>
              <a:spcBef>
                <a:spcPct val="0"/>
              </a:spcBef>
            </a:pPr>
            <a:r>
              <a:rPr lang="en-US" sz="6000">
                <a:solidFill>
                  <a:srgbClr val="F3BE66"/>
                </a:solidFill>
                <a:latin typeface="HK Modular Bold"/>
              </a:rPr>
              <a:t>data perkiraan</a:t>
            </a:r>
          </a:p>
        </p:txBody>
      </p:sp>
      <p:grpSp>
        <p:nvGrpSpPr>
          <p:cNvPr id="9" name="Group 9"/>
          <p:cNvGrpSpPr>
            <a:grpSpLocks noChangeAspect="1"/>
          </p:cNvGrpSpPr>
          <p:nvPr/>
        </p:nvGrpSpPr>
        <p:grpSpPr>
          <a:xfrm>
            <a:off x="1708671" y="2601032"/>
            <a:ext cx="14969940" cy="5987976"/>
            <a:chOff x="0" y="0"/>
            <a:chExt cx="6350000" cy="2540000"/>
          </a:xfrm>
        </p:grpSpPr>
        <p:sp>
          <p:nvSpPr>
            <p:cNvPr id="10" name="Freeform 10"/>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7"/>
              <a:stretch>
                <a:fillRect l="-23986" t="-27118" b="-47152"/>
              </a:stretch>
            </a:blipFill>
          </p:spPr>
        </p:sp>
        <p:sp>
          <p:nvSpPr>
            <p:cNvPr id="11" name="Freeform 11"/>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27609A"/>
            </a:solidFill>
          </p:spPr>
        </p:sp>
      </p:grpSp>
      <p:sp>
        <p:nvSpPr>
          <p:cNvPr id="12" name="Freeform 12"/>
          <p:cNvSpPr/>
          <p:nvPr/>
        </p:nvSpPr>
        <p:spPr>
          <a:xfrm>
            <a:off x="1028700" y="2601032"/>
            <a:ext cx="1962406" cy="2222582"/>
          </a:xfrm>
          <a:custGeom>
            <a:avLst/>
            <a:gdLst/>
            <a:ahLst/>
            <a:cxnLst/>
            <a:rect l="l" t="t" r="r" b="b"/>
            <a:pathLst>
              <a:path w="1962406" h="2222582">
                <a:moveTo>
                  <a:pt x="0" y="0"/>
                </a:moveTo>
                <a:lnTo>
                  <a:pt x="1962406" y="0"/>
                </a:lnTo>
                <a:lnTo>
                  <a:pt x="1962406" y="2222583"/>
                </a:lnTo>
                <a:lnTo>
                  <a:pt x="0" y="2222583"/>
                </a:lnTo>
                <a:lnTo>
                  <a:pt x="0" y="0"/>
                </a:lnTo>
                <a:close/>
              </a:path>
            </a:pathLst>
          </a:custGeom>
          <a:blipFill>
            <a:blip r:embed="rId8"/>
            <a:stretch>
              <a:fillRect/>
            </a:stretch>
          </a:blipFill>
        </p:spPr>
      </p:sp>
      <p:sp>
        <p:nvSpPr>
          <p:cNvPr id="13" name="Freeform 13"/>
          <p:cNvSpPr/>
          <p:nvPr/>
        </p:nvSpPr>
        <p:spPr>
          <a:xfrm flipH="1">
            <a:off x="15273834" y="6366426"/>
            <a:ext cx="1962406" cy="2222582"/>
          </a:xfrm>
          <a:custGeom>
            <a:avLst/>
            <a:gdLst/>
            <a:ahLst/>
            <a:cxnLst/>
            <a:rect l="l" t="t" r="r" b="b"/>
            <a:pathLst>
              <a:path w="1962406" h="2222582">
                <a:moveTo>
                  <a:pt x="1962406" y="0"/>
                </a:moveTo>
                <a:lnTo>
                  <a:pt x="0" y="0"/>
                </a:lnTo>
                <a:lnTo>
                  <a:pt x="0" y="2222582"/>
                </a:lnTo>
                <a:lnTo>
                  <a:pt x="1962406" y="2222582"/>
                </a:lnTo>
                <a:lnTo>
                  <a:pt x="1962406" y="0"/>
                </a:lnTo>
                <a:close/>
              </a:path>
            </a:pathLst>
          </a:custGeom>
          <a:blipFill>
            <a:blip r:embed="rId8"/>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a:off x="-690838" y="4461742"/>
            <a:ext cx="5752993" cy="4796558"/>
          </a:xfrm>
          <a:custGeom>
            <a:avLst/>
            <a:gdLst/>
            <a:ahLst/>
            <a:cxnLst/>
            <a:rect l="l" t="t" r="r" b="b"/>
            <a:pathLst>
              <a:path w="5752993" h="4796558">
                <a:moveTo>
                  <a:pt x="5752994" y="0"/>
                </a:moveTo>
                <a:lnTo>
                  <a:pt x="0" y="0"/>
                </a:lnTo>
                <a:lnTo>
                  <a:pt x="0" y="4796558"/>
                </a:lnTo>
                <a:lnTo>
                  <a:pt x="5752994" y="4796558"/>
                </a:lnTo>
                <a:lnTo>
                  <a:pt x="5752994" y="0"/>
                </a:lnTo>
                <a:close/>
              </a:path>
            </a:pathLst>
          </a:custGeom>
          <a:blipFill>
            <a:blip r:embed="rId3"/>
            <a:stretch>
              <a:fillRect/>
            </a:stretch>
          </a:blipFill>
        </p:spPr>
      </p:sp>
      <p:sp>
        <p:nvSpPr>
          <p:cNvPr id="4" name="Freeform 4"/>
          <p:cNvSpPr/>
          <p:nvPr/>
        </p:nvSpPr>
        <p:spPr>
          <a:xfrm>
            <a:off x="14905392" y="1028700"/>
            <a:ext cx="4542751" cy="3787519"/>
          </a:xfrm>
          <a:custGeom>
            <a:avLst/>
            <a:gdLst/>
            <a:ahLst/>
            <a:cxnLst/>
            <a:rect l="l" t="t" r="r" b="b"/>
            <a:pathLst>
              <a:path w="4542751" h="3787519">
                <a:moveTo>
                  <a:pt x="0" y="0"/>
                </a:moveTo>
                <a:lnTo>
                  <a:pt x="4542751" y="0"/>
                </a:lnTo>
                <a:lnTo>
                  <a:pt x="4542751" y="3787519"/>
                </a:lnTo>
                <a:lnTo>
                  <a:pt x="0" y="3787519"/>
                </a:lnTo>
                <a:lnTo>
                  <a:pt x="0" y="0"/>
                </a:lnTo>
                <a:close/>
              </a:path>
            </a:pathLst>
          </a:custGeom>
          <a:blipFill>
            <a:blip r:embed="rId3"/>
            <a:stretch>
              <a:fillRect/>
            </a:stretch>
          </a:blipFill>
        </p:spPr>
      </p:sp>
      <p:sp>
        <p:nvSpPr>
          <p:cNvPr id="5" name="Freeform 5"/>
          <p:cNvSpPr/>
          <p:nvPr/>
        </p:nvSpPr>
        <p:spPr>
          <a:xfrm flipH="1">
            <a:off x="770566" y="3867308"/>
            <a:ext cx="878276" cy="1188868"/>
          </a:xfrm>
          <a:custGeom>
            <a:avLst/>
            <a:gdLst/>
            <a:ahLst/>
            <a:cxnLst/>
            <a:rect l="l" t="t" r="r" b="b"/>
            <a:pathLst>
              <a:path w="878276" h="1188868">
                <a:moveTo>
                  <a:pt x="878276" y="0"/>
                </a:moveTo>
                <a:lnTo>
                  <a:pt x="0" y="0"/>
                </a:lnTo>
                <a:lnTo>
                  <a:pt x="0" y="1188868"/>
                </a:lnTo>
                <a:lnTo>
                  <a:pt x="878276" y="1188868"/>
                </a:lnTo>
                <a:lnTo>
                  <a:pt x="878276" y="0"/>
                </a:lnTo>
                <a:close/>
              </a:path>
            </a:pathLst>
          </a:custGeom>
          <a:blipFill>
            <a:blip r:embed="rId4"/>
            <a:stretch>
              <a:fillRect/>
            </a:stretch>
          </a:blipFill>
        </p:spPr>
      </p:sp>
      <p:sp>
        <p:nvSpPr>
          <p:cNvPr id="6" name="Freeform 6"/>
          <p:cNvSpPr/>
          <p:nvPr/>
        </p:nvSpPr>
        <p:spPr>
          <a:xfrm flipH="1">
            <a:off x="14905392" y="804926"/>
            <a:ext cx="878276" cy="1188868"/>
          </a:xfrm>
          <a:custGeom>
            <a:avLst/>
            <a:gdLst/>
            <a:ahLst/>
            <a:cxnLst/>
            <a:rect l="l" t="t" r="r" b="b"/>
            <a:pathLst>
              <a:path w="878276" h="1188868">
                <a:moveTo>
                  <a:pt x="878276" y="0"/>
                </a:moveTo>
                <a:lnTo>
                  <a:pt x="0" y="0"/>
                </a:lnTo>
                <a:lnTo>
                  <a:pt x="0" y="1188868"/>
                </a:lnTo>
                <a:lnTo>
                  <a:pt x="878276" y="1188868"/>
                </a:lnTo>
                <a:lnTo>
                  <a:pt x="878276" y="0"/>
                </a:lnTo>
                <a:close/>
              </a:path>
            </a:pathLst>
          </a:custGeom>
          <a:blipFill>
            <a:blip r:embed="rId4"/>
            <a:stretch>
              <a:fillRect/>
            </a:stretch>
          </a:blipFill>
        </p:spPr>
      </p:sp>
      <p:sp>
        <p:nvSpPr>
          <p:cNvPr id="7" name="Freeform 7"/>
          <p:cNvSpPr/>
          <p:nvPr/>
        </p:nvSpPr>
        <p:spPr>
          <a:xfrm>
            <a:off x="6253517" y="8391155"/>
            <a:ext cx="5780966" cy="867145"/>
          </a:xfrm>
          <a:custGeom>
            <a:avLst/>
            <a:gdLst/>
            <a:ahLst/>
            <a:cxnLst/>
            <a:rect l="l" t="t" r="r" b="b"/>
            <a:pathLst>
              <a:path w="5780966" h="867145">
                <a:moveTo>
                  <a:pt x="0" y="0"/>
                </a:moveTo>
                <a:lnTo>
                  <a:pt x="5780966" y="0"/>
                </a:lnTo>
                <a:lnTo>
                  <a:pt x="5780966" y="867145"/>
                </a:lnTo>
                <a:lnTo>
                  <a:pt x="0" y="86714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3751618" y="1019175"/>
            <a:ext cx="10784763" cy="2064325"/>
          </a:xfrm>
          <a:prstGeom prst="rect">
            <a:avLst/>
          </a:prstGeom>
        </p:spPr>
        <p:txBody>
          <a:bodyPr lIns="0" tIns="0" rIns="0" bIns="0" rtlCol="0" anchor="t">
            <a:spAutoFit/>
          </a:bodyPr>
          <a:lstStyle/>
          <a:p>
            <a:pPr algn="ctr">
              <a:lnSpc>
                <a:spcPts val="8094"/>
              </a:lnSpc>
            </a:pPr>
            <a:r>
              <a:rPr lang="en-US" sz="6745">
                <a:solidFill>
                  <a:srgbClr val="FFFFFF"/>
                </a:solidFill>
                <a:latin typeface="Mokoto Bold"/>
              </a:rPr>
              <a:t>ANGGOTA KELOMPOK 4</a:t>
            </a:r>
          </a:p>
        </p:txBody>
      </p:sp>
      <p:sp>
        <p:nvSpPr>
          <p:cNvPr id="9" name="TextBox 9"/>
          <p:cNvSpPr txBox="1"/>
          <p:nvPr/>
        </p:nvSpPr>
        <p:spPr>
          <a:xfrm>
            <a:off x="5265875" y="3906404"/>
            <a:ext cx="7364071" cy="3670557"/>
          </a:xfrm>
          <a:prstGeom prst="rect">
            <a:avLst/>
          </a:prstGeom>
        </p:spPr>
        <p:txBody>
          <a:bodyPr lIns="0" tIns="0" rIns="0" bIns="0" rtlCol="0" anchor="t">
            <a:spAutoFit/>
          </a:bodyPr>
          <a:lstStyle/>
          <a:p>
            <a:pPr>
              <a:lnSpc>
                <a:spcPts val="7487"/>
              </a:lnSpc>
            </a:pPr>
            <a:r>
              <a:rPr lang="en-US" sz="3199">
                <a:solidFill>
                  <a:srgbClr val="FFFFFF"/>
                </a:solidFill>
                <a:latin typeface="Mokoto"/>
              </a:rPr>
              <a:t>mUHAMMAD BERLYAN I </a:t>
            </a:r>
          </a:p>
          <a:p>
            <a:pPr>
              <a:lnSpc>
                <a:spcPts val="7487"/>
              </a:lnSpc>
            </a:pPr>
            <a:r>
              <a:rPr lang="en-US" sz="3199">
                <a:solidFill>
                  <a:srgbClr val="FFFFFF"/>
                </a:solidFill>
                <a:latin typeface="Mokoto"/>
              </a:rPr>
              <a:t>M. ZILDAN ali f</a:t>
            </a:r>
          </a:p>
          <a:p>
            <a:pPr>
              <a:lnSpc>
                <a:spcPts val="7487"/>
              </a:lnSpc>
            </a:pPr>
            <a:r>
              <a:rPr lang="en-US" sz="3199">
                <a:solidFill>
                  <a:srgbClr val="FFFFFF"/>
                </a:solidFill>
                <a:latin typeface="Mokoto"/>
              </a:rPr>
              <a:t>roro ananda s</a:t>
            </a:r>
          </a:p>
          <a:p>
            <a:pPr>
              <a:lnSpc>
                <a:spcPts val="7487"/>
              </a:lnSpc>
            </a:pPr>
            <a:r>
              <a:rPr lang="en-US" sz="3199" spc="-67">
                <a:solidFill>
                  <a:srgbClr val="FFFFFF"/>
                </a:solidFill>
                <a:latin typeface="Mokoto"/>
              </a:rPr>
              <a:t>amirul ramadhani</a:t>
            </a:r>
          </a:p>
        </p:txBody>
      </p:sp>
      <p:sp>
        <p:nvSpPr>
          <p:cNvPr id="10" name="TextBox 10"/>
          <p:cNvSpPr txBox="1"/>
          <p:nvPr/>
        </p:nvSpPr>
        <p:spPr>
          <a:xfrm>
            <a:off x="12629945" y="3906404"/>
            <a:ext cx="7364071" cy="3670557"/>
          </a:xfrm>
          <a:prstGeom prst="rect">
            <a:avLst/>
          </a:prstGeom>
        </p:spPr>
        <p:txBody>
          <a:bodyPr lIns="0" tIns="0" rIns="0" bIns="0" rtlCol="0" anchor="t">
            <a:spAutoFit/>
          </a:bodyPr>
          <a:lstStyle/>
          <a:p>
            <a:pPr>
              <a:lnSpc>
                <a:spcPts val="7487"/>
              </a:lnSpc>
            </a:pPr>
            <a:r>
              <a:rPr lang="en-US" sz="3199">
                <a:solidFill>
                  <a:srgbClr val="FFFFFF"/>
                </a:solidFill>
                <a:latin typeface="Mokoto"/>
              </a:rPr>
              <a:t>220421100087</a:t>
            </a:r>
          </a:p>
          <a:p>
            <a:pPr>
              <a:lnSpc>
                <a:spcPts val="7487"/>
              </a:lnSpc>
            </a:pPr>
            <a:r>
              <a:rPr lang="en-US" sz="3199">
                <a:solidFill>
                  <a:srgbClr val="FFFFFF"/>
                </a:solidFill>
                <a:latin typeface="Mokoto"/>
              </a:rPr>
              <a:t>220421100090</a:t>
            </a:r>
          </a:p>
          <a:p>
            <a:pPr>
              <a:lnSpc>
                <a:spcPts val="7487"/>
              </a:lnSpc>
            </a:pPr>
            <a:r>
              <a:rPr lang="en-US" sz="3199">
                <a:solidFill>
                  <a:srgbClr val="FFFFFF"/>
                </a:solidFill>
                <a:latin typeface="Mokoto"/>
              </a:rPr>
              <a:t>220421100092</a:t>
            </a:r>
          </a:p>
          <a:p>
            <a:pPr>
              <a:lnSpc>
                <a:spcPts val="7487"/>
              </a:lnSpc>
            </a:pPr>
            <a:r>
              <a:rPr lang="en-US" sz="3199">
                <a:solidFill>
                  <a:srgbClr val="FFFFFF"/>
                </a:solidFill>
                <a:latin typeface="Mokoto"/>
              </a:rPr>
              <a:t>220421100093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14582965" y="0"/>
            <a:ext cx="3705035" cy="4114800"/>
          </a:xfrm>
          <a:custGeom>
            <a:avLst/>
            <a:gdLst/>
            <a:ahLst/>
            <a:cxnLst/>
            <a:rect l="l" t="t" r="r" b="b"/>
            <a:pathLst>
              <a:path w="3705035" h="4114800">
                <a:moveTo>
                  <a:pt x="3705035" y="4114800"/>
                </a:moveTo>
                <a:lnTo>
                  <a:pt x="0" y="4114800"/>
                </a:lnTo>
                <a:lnTo>
                  <a:pt x="0" y="0"/>
                </a:lnTo>
                <a:lnTo>
                  <a:pt x="3705035" y="0"/>
                </a:lnTo>
                <a:lnTo>
                  <a:pt x="3705035" y="411480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6172200"/>
            <a:ext cx="3705034" cy="4114800"/>
          </a:xfrm>
          <a:custGeom>
            <a:avLst/>
            <a:gdLst/>
            <a:ahLst/>
            <a:cxnLst/>
            <a:rect l="l" t="t" r="r" b="b"/>
            <a:pathLst>
              <a:path w="3705034" h="4114800">
                <a:moveTo>
                  <a:pt x="0" y="0"/>
                </a:moveTo>
                <a:lnTo>
                  <a:pt x="3705034" y="0"/>
                </a:lnTo>
                <a:lnTo>
                  <a:pt x="37050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261409" y="7569200"/>
            <a:ext cx="997891" cy="1590265"/>
          </a:xfrm>
          <a:custGeom>
            <a:avLst/>
            <a:gdLst/>
            <a:ahLst/>
            <a:cxnLst/>
            <a:rect l="l" t="t" r="r" b="b"/>
            <a:pathLst>
              <a:path w="997891" h="1590265">
                <a:moveTo>
                  <a:pt x="0" y="0"/>
                </a:moveTo>
                <a:lnTo>
                  <a:pt x="997891" y="0"/>
                </a:lnTo>
                <a:lnTo>
                  <a:pt x="997891" y="1590265"/>
                </a:lnTo>
                <a:lnTo>
                  <a:pt x="0" y="1590265"/>
                </a:lnTo>
                <a:lnTo>
                  <a:pt x="0" y="0"/>
                </a:lnTo>
                <a:close/>
              </a:path>
            </a:pathLst>
          </a:custGeom>
          <a:blipFill>
            <a:blip r:embed="rId5"/>
            <a:stretch>
              <a:fillRect/>
            </a:stretch>
          </a:blipFill>
        </p:spPr>
      </p:sp>
      <p:sp>
        <p:nvSpPr>
          <p:cNvPr id="6" name="Freeform 6"/>
          <p:cNvSpPr/>
          <p:nvPr/>
        </p:nvSpPr>
        <p:spPr>
          <a:xfrm flipH="1">
            <a:off x="1028700" y="1028700"/>
            <a:ext cx="1083461" cy="1726630"/>
          </a:xfrm>
          <a:custGeom>
            <a:avLst/>
            <a:gdLst/>
            <a:ahLst/>
            <a:cxnLst/>
            <a:rect l="l" t="t" r="r" b="b"/>
            <a:pathLst>
              <a:path w="1083461" h="1726630">
                <a:moveTo>
                  <a:pt x="1083461" y="0"/>
                </a:moveTo>
                <a:lnTo>
                  <a:pt x="0" y="0"/>
                </a:lnTo>
                <a:lnTo>
                  <a:pt x="0" y="1726630"/>
                </a:lnTo>
                <a:lnTo>
                  <a:pt x="1083461" y="1726630"/>
                </a:lnTo>
                <a:lnTo>
                  <a:pt x="1083461" y="0"/>
                </a:lnTo>
                <a:close/>
              </a:path>
            </a:pathLst>
          </a:custGeom>
          <a:blipFill>
            <a:blip r:embed="rId5"/>
            <a:stretch>
              <a:fillRect/>
            </a:stretch>
          </a:blipFill>
        </p:spPr>
      </p:sp>
      <p:sp>
        <p:nvSpPr>
          <p:cNvPr id="7" name="TextBox 7"/>
          <p:cNvSpPr txBox="1"/>
          <p:nvPr/>
        </p:nvSpPr>
        <p:spPr>
          <a:xfrm>
            <a:off x="0" y="3466698"/>
            <a:ext cx="17659814" cy="2423740"/>
          </a:xfrm>
          <a:prstGeom prst="rect">
            <a:avLst/>
          </a:prstGeom>
        </p:spPr>
        <p:txBody>
          <a:bodyPr wrap="square" lIns="0" tIns="0" rIns="0" bIns="0" rtlCol="0" anchor="t">
            <a:spAutoFit/>
          </a:bodyPr>
          <a:lstStyle/>
          <a:p>
            <a:pPr algn="ctr">
              <a:lnSpc>
                <a:spcPts val="10800"/>
              </a:lnSpc>
            </a:pPr>
            <a:r>
              <a:rPr lang="en-US" sz="5400" dirty="0">
                <a:solidFill>
                  <a:srgbClr val="FFFFFF"/>
                </a:solidFill>
                <a:latin typeface="Mokoto Bold"/>
              </a:rPr>
              <a:t>KERAJINAN TAS BERBAHAN DASAR ROTAN</a:t>
            </a:r>
          </a:p>
        </p:txBody>
      </p:sp>
      <p:sp>
        <p:nvSpPr>
          <p:cNvPr id="8" name="TextBox 8"/>
          <p:cNvSpPr txBox="1"/>
          <p:nvPr/>
        </p:nvSpPr>
        <p:spPr>
          <a:xfrm>
            <a:off x="4150541" y="6219984"/>
            <a:ext cx="9986917" cy="1349216"/>
          </a:xfrm>
          <a:prstGeom prst="rect">
            <a:avLst/>
          </a:prstGeom>
        </p:spPr>
        <p:txBody>
          <a:bodyPr wrap="square" lIns="0" tIns="0" rIns="0" bIns="0" rtlCol="0" anchor="t">
            <a:spAutoFit/>
          </a:bodyPr>
          <a:lstStyle/>
          <a:p>
            <a:pPr algn="ctr">
              <a:lnSpc>
                <a:spcPts val="3499"/>
              </a:lnSpc>
            </a:pPr>
            <a:r>
              <a:rPr lang="en-US" sz="3200" dirty="0">
                <a:solidFill>
                  <a:srgbClr val="FFFFFF"/>
                </a:solidFill>
                <a:latin typeface="Poppins"/>
              </a:rPr>
              <a:t>KELOMPOK 4</a:t>
            </a:r>
          </a:p>
          <a:p>
            <a:pPr algn="ctr">
              <a:lnSpc>
                <a:spcPts val="3499"/>
              </a:lnSpc>
            </a:pPr>
            <a:r>
              <a:rPr lang="en-US" sz="3200" dirty="0">
                <a:solidFill>
                  <a:srgbClr val="FFFFFF"/>
                </a:solidFill>
                <a:latin typeface="Poppins"/>
              </a:rPr>
              <a:t>MATA KULIAH LINGKUNGAN EKOLOGI INDUSTRI</a:t>
            </a:r>
          </a:p>
          <a:p>
            <a:pPr algn="ctr">
              <a:lnSpc>
                <a:spcPts val="3499"/>
              </a:lnSpc>
            </a:pPr>
            <a:r>
              <a:rPr lang="en-US" sz="3200" dirty="0">
                <a:solidFill>
                  <a:srgbClr val="FFFFFF"/>
                </a:solidFill>
                <a:latin typeface="Poppins"/>
              </a:rPr>
              <a:t>KELAS E</a:t>
            </a:r>
          </a:p>
        </p:txBody>
      </p:sp>
    </p:spTree>
    <p:extLst>
      <p:ext uri="{BB962C8B-B14F-4D97-AF65-F5344CB8AC3E}">
        <p14:creationId xmlns:p14="http://schemas.microsoft.com/office/powerpoint/2010/main" val="50796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flipH="1">
            <a:off x="-1779691" y="8292183"/>
            <a:ext cx="6114427" cy="7035428"/>
          </a:xfrm>
          <a:custGeom>
            <a:avLst/>
            <a:gdLst/>
            <a:ahLst/>
            <a:cxnLst/>
            <a:rect l="l" t="t" r="r" b="b"/>
            <a:pathLst>
              <a:path w="6114427" h="7035428">
                <a:moveTo>
                  <a:pt x="6114426" y="0"/>
                </a:moveTo>
                <a:lnTo>
                  <a:pt x="0" y="0"/>
                </a:lnTo>
                <a:lnTo>
                  <a:pt x="0" y="7035428"/>
                </a:lnTo>
                <a:lnTo>
                  <a:pt x="6114426" y="7035428"/>
                </a:lnTo>
                <a:lnTo>
                  <a:pt x="6114426"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V="1">
            <a:off x="14459095"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126178" y="-4928800"/>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0656981" y="2458602"/>
            <a:ext cx="12757198" cy="12757198"/>
          </a:xfrm>
          <a:custGeom>
            <a:avLst/>
            <a:gdLst/>
            <a:ahLst/>
            <a:cxnLst/>
            <a:rect l="l" t="t" r="r" b="b"/>
            <a:pathLst>
              <a:path w="12757198" h="12757198">
                <a:moveTo>
                  <a:pt x="0" y="0"/>
                </a:moveTo>
                <a:lnTo>
                  <a:pt x="12757197" y="0"/>
                </a:lnTo>
                <a:lnTo>
                  <a:pt x="12757197"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104907"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7" name="Freeform 7"/>
          <p:cNvSpPr/>
          <p:nvPr/>
        </p:nvSpPr>
        <p:spPr>
          <a:xfrm>
            <a:off x="-5099770"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3199906" y="2145453"/>
            <a:ext cx="11888188" cy="2308860"/>
          </a:xfrm>
          <a:prstGeom prst="rect">
            <a:avLst/>
          </a:prstGeom>
        </p:spPr>
        <p:txBody>
          <a:bodyPr lIns="0" tIns="0" rIns="0" bIns="0" rtlCol="0" anchor="t">
            <a:spAutoFit/>
          </a:bodyPr>
          <a:lstStyle/>
          <a:p>
            <a:pPr algn="ctr">
              <a:lnSpc>
                <a:spcPts val="9239"/>
              </a:lnSpc>
            </a:pPr>
            <a:r>
              <a:rPr lang="en-US" sz="6599" spc="646">
                <a:solidFill>
                  <a:srgbClr val="F3BE66"/>
                </a:solidFill>
                <a:latin typeface="HK Modular Bold"/>
              </a:rPr>
              <a:t>latar</a:t>
            </a:r>
          </a:p>
          <a:p>
            <a:pPr algn="ctr">
              <a:lnSpc>
                <a:spcPts val="9239"/>
              </a:lnSpc>
              <a:spcBef>
                <a:spcPct val="0"/>
              </a:spcBef>
            </a:pPr>
            <a:r>
              <a:rPr lang="en-US" sz="6599" spc="646">
                <a:solidFill>
                  <a:srgbClr val="F3BE66"/>
                </a:solidFill>
                <a:latin typeface="HK Modular Bold"/>
              </a:rPr>
              <a:t> belakang</a:t>
            </a:r>
          </a:p>
        </p:txBody>
      </p:sp>
      <p:sp>
        <p:nvSpPr>
          <p:cNvPr id="9" name="TextBox 9"/>
          <p:cNvSpPr txBox="1"/>
          <p:nvPr/>
        </p:nvSpPr>
        <p:spPr>
          <a:xfrm>
            <a:off x="1838049" y="5008981"/>
            <a:ext cx="14550943" cy="4712187"/>
          </a:xfrm>
          <a:prstGeom prst="rect">
            <a:avLst/>
          </a:prstGeom>
        </p:spPr>
        <p:txBody>
          <a:bodyPr lIns="0" tIns="0" rIns="0" bIns="0" rtlCol="0" anchor="t">
            <a:spAutoFit/>
          </a:bodyPr>
          <a:lstStyle/>
          <a:p>
            <a:pPr algn="just">
              <a:lnSpc>
                <a:spcPts val="4059"/>
              </a:lnSpc>
              <a:spcBef>
                <a:spcPct val="0"/>
              </a:spcBef>
            </a:pPr>
            <a:r>
              <a:rPr lang="en-US" sz="2899" dirty="0">
                <a:solidFill>
                  <a:srgbClr val="FFFFFF"/>
                </a:solidFill>
                <a:latin typeface="Nunito"/>
              </a:rPr>
              <a:t>Rotan </a:t>
            </a:r>
            <a:r>
              <a:rPr lang="en-US" sz="2899" dirty="0" err="1">
                <a:solidFill>
                  <a:srgbClr val="FFFFFF"/>
                </a:solidFill>
                <a:latin typeface="Nunito"/>
              </a:rPr>
              <a:t>merupakan</a:t>
            </a:r>
            <a:r>
              <a:rPr lang="en-US" sz="2899" dirty="0">
                <a:solidFill>
                  <a:srgbClr val="FFFFFF"/>
                </a:solidFill>
                <a:latin typeface="Nunito"/>
              </a:rPr>
              <a:t> salah </a:t>
            </a:r>
            <a:r>
              <a:rPr lang="en-US" sz="2899" dirty="0" err="1">
                <a:solidFill>
                  <a:srgbClr val="FFFFFF"/>
                </a:solidFill>
                <a:latin typeface="Nunito"/>
              </a:rPr>
              <a:t>satu</a:t>
            </a:r>
            <a:r>
              <a:rPr lang="en-US" sz="2899" dirty="0">
                <a:solidFill>
                  <a:srgbClr val="FFFFFF"/>
                </a:solidFill>
                <a:latin typeface="Nunito"/>
              </a:rPr>
              <a:t> </a:t>
            </a:r>
            <a:r>
              <a:rPr lang="en-US" sz="2899" dirty="0" err="1">
                <a:solidFill>
                  <a:srgbClr val="FFFFFF"/>
                </a:solidFill>
                <a:latin typeface="Nunito"/>
              </a:rPr>
              <a:t>hasil</a:t>
            </a:r>
            <a:r>
              <a:rPr lang="en-US" sz="2899" dirty="0">
                <a:solidFill>
                  <a:srgbClr val="FFFFFF"/>
                </a:solidFill>
                <a:latin typeface="Nunito"/>
              </a:rPr>
              <a:t> </a:t>
            </a:r>
            <a:r>
              <a:rPr lang="en-US" sz="2899" dirty="0" err="1">
                <a:solidFill>
                  <a:srgbClr val="FFFFFF"/>
                </a:solidFill>
                <a:latin typeface="Nunito"/>
              </a:rPr>
              <a:t>hutan</a:t>
            </a:r>
            <a:r>
              <a:rPr lang="en-US" sz="2899" dirty="0">
                <a:solidFill>
                  <a:srgbClr val="FFFFFF"/>
                </a:solidFill>
                <a:latin typeface="Nunito"/>
              </a:rPr>
              <a:t> non </a:t>
            </a:r>
            <a:r>
              <a:rPr lang="en-US" sz="2899" dirty="0" err="1">
                <a:solidFill>
                  <a:srgbClr val="FFFFFF"/>
                </a:solidFill>
                <a:latin typeface="Nunito"/>
              </a:rPr>
              <a:t>kayu</a:t>
            </a:r>
            <a:r>
              <a:rPr lang="en-US" sz="2899" dirty="0">
                <a:solidFill>
                  <a:srgbClr val="FFFFFF"/>
                </a:solidFill>
                <a:latin typeface="Nunito"/>
              </a:rPr>
              <a:t> yang </a:t>
            </a:r>
            <a:r>
              <a:rPr lang="en-US" sz="2899" dirty="0" err="1">
                <a:solidFill>
                  <a:srgbClr val="FFFFFF"/>
                </a:solidFill>
                <a:latin typeface="Nunito"/>
              </a:rPr>
              <a:t>sering</a:t>
            </a:r>
            <a:r>
              <a:rPr lang="en-US" sz="2899" dirty="0">
                <a:solidFill>
                  <a:srgbClr val="FFFFFF"/>
                </a:solidFill>
                <a:latin typeface="Nunito"/>
              </a:rPr>
              <a:t> </a:t>
            </a:r>
            <a:r>
              <a:rPr lang="en-US" sz="2899" dirty="0" err="1">
                <a:solidFill>
                  <a:srgbClr val="FFFFFF"/>
                </a:solidFill>
                <a:latin typeface="Nunito"/>
              </a:rPr>
              <a:t>dimanfaatkan</a:t>
            </a:r>
            <a:r>
              <a:rPr lang="en-US" sz="2899" dirty="0">
                <a:solidFill>
                  <a:srgbClr val="FFFFFF"/>
                </a:solidFill>
                <a:latin typeface="Nunito"/>
              </a:rPr>
              <a:t> </a:t>
            </a:r>
            <a:r>
              <a:rPr lang="en-US" sz="2899" dirty="0" err="1">
                <a:solidFill>
                  <a:srgbClr val="FFFFFF"/>
                </a:solidFill>
                <a:latin typeface="Nunito"/>
              </a:rPr>
              <a:t>masyarakat</a:t>
            </a:r>
            <a:r>
              <a:rPr lang="en-US" sz="2899" dirty="0">
                <a:solidFill>
                  <a:srgbClr val="FFFFFF"/>
                </a:solidFill>
                <a:latin typeface="Nunito"/>
              </a:rPr>
              <a:t> </a:t>
            </a:r>
            <a:r>
              <a:rPr lang="en-US" sz="2899" dirty="0" err="1">
                <a:solidFill>
                  <a:srgbClr val="FFFFFF"/>
                </a:solidFill>
                <a:latin typeface="Nunito"/>
              </a:rPr>
              <a:t>untuk</a:t>
            </a:r>
            <a:r>
              <a:rPr lang="en-US" sz="2899" dirty="0">
                <a:solidFill>
                  <a:srgbClr val="FFFFFF"/>
                </a:solidFill>
                <a:latin typeface="Nunito"/>
              </a:rPr>
              <a:t> </a:t>
            </a:r>
            <a:r>
              <a:rPr lang="en-US" sz="2899" dirty="0" err="1">
                <a:solidFill>
                  <a:srgbClr val="FFFFFF"/>
                </a:solidFill>
                <a:latin typeface="Nunito"/>
              </a:rPr>
              <a:t>didaur</a:t>
            </a:r>
            <a:r>
              <a:rPr lang="en-US" sz="2899" dirty="0">
                <a:solidFill>
                  <a:srgbClr val="FFFFFF"/>
                </a:solidFill>
                <a:latin typeface="Nunito"/>
              </a:rPr>
              <a:t> </a:t>
            </a:r>
            <a:r>
              <a:rPr lang="en-US" sz="2899" dirty="0" err="1">
                <a:solidFill>
                  <a:srgbClr val="FFFFFF"/>
                </a:solidFill>
                <a:latin typeface="Nunito"/>
              </a:rPr>
              <a:t>ulang</a:t>
            </a:r>
            <a:r>
              <a:rPr lang="en-US" sz="2899" dirty="0">
                <a:solidFill>
                  <a:srgbClr val="FFFFFF"/>
                </a:solidFill>
                <a:latin typeface="Nunito"/>
              </a:rPr>
              <a:t> </a:t>
            </a:r>
            <a:r>
              <a:rPr lang="en-US" sz="2899" dirty="0" err="1">
                <a:solidFill>
                  <a:srgbClr val="FFFFFF"/>
                </a:solidFill>
                <a:latin typeface="Nunito"/>
              </a:rPr>
              <a:t>menjadi</a:t>
            </a:r>
            <a:r>
              <a:rPr lang="en-US" sz="2899" dirty="0">
                <a:solidFill>
                  <a:srgbClr val="FFFFFF"/>
                </a:solidFill>
                <a:latin typeface="Nunito"/>
              </a:rPr>
              <a:t> </a:t>
            </a:r>
            <a:r>
              <a:rPr lang="en-US" sz="2899" dirty="0" err="1">
                <a:solidFill>
                  <a:srgbClr val="FFFFFF"/>
                </a:solidFill>
                <a:latin typeface="Nunito"/>
              </a:rPr>
              <a:t>barang</a:t>
            </a:r>
            <a:r>
              <a:rPr lang="en-US" sz="2899" dirty="0">
                <a:solidFill>
                  <a:srgbClr val="FFFFFF"/>
                </a:solidFill>
                <a:latin typeface="Nunito"/>
              </a:rPr>
              <a:t> yang </a:t>
            </a:r>
            <a:r>
              <a:rPr lang="en-US" sz="2899" dirty="0" err="1">
                <a:solidFill>
                  <a:srgbClr val="FFFFFF"/>
                </a:solidFill>
                <a:latin typeface="Nunito"/>
              </a:rPr>
              <a:t>mempunyai</a:t>
            </a:r>
            <a:r>
              <a:rPr lang="en-US" sz="2899" dirty="0">
                <a:solidFill>
                  <a:srgbClr val="FFFFFF"/>
                </a:solidFill>
                <a:latin typeface="Nunito"/>
              </a:rPr>
              <a:t> </a:t>
            </a:r>
            <a:r>
              <a:rPr lang="en-US" sz="2899" dirty="0" err="1">
                <a:solidFill>
                  <a:srgbClr val="FFFFFF"/>
                </a:solidFill>
                <a:latin typeface="Nunito"/>
              </a:rPr>
              <a:t>nilai</a:t>
            </a:r>
            <a:r>
              <a:rPr lang="en-US" sz="2899" dirty="0">
                <a:solidFill>
                  <a:srgbClr val="FFFFFF"/>
                </a:solidFill>
                <a:latin typeface="Nunito"/>
              </a:rPr>
              <a:t> </a:t>
            </a:r>
            <a:r>
              <a:rPr lang="en-US" sz="2899" dirty="0" err="1">
                <a:solidFill>
                  <a:srgbClr val="FFFFFF"/>
                </a:solidFill>
                <a:latin typeface="Nunito"/>
              </a:rPr>
              <a:t>jual</a:t>
            </a:r>
            <a:r>
              <a:rPr lang="en-US" sz="2899" dirty="0">
                <a:solidFill>
                  <a:srgbClr val="FFFFFF"/>
                </a:solidFill>
                <a:latin typeface="Nunito"/>
              </a:rPr>
              <a:t>. Rotan yang </a:t>
            </a:r>
            <a:r>
              <a:rPr lang="en-US" sz="2899" dirty="0" err="1">
                <a:solidFill>
                  <a:srgbClr val="FFFFFF"/>
                </a:solidFill>
                <a:latin typeface="Nunito"/>
              </a:rPr>
              <a:t>mentah</a:t>
            </a:r>
            <a:r>
              <a:rPr lang="en-US" sz="2899" dirty="0">
                <a:solidFill>
                  <a:srgbClr val="FFFFFF"/>
                </a:solidFill>
                <a:latin typeface="Nunito"/>
              </a:rPr>
              <a:t> </a:t>
            </a:r>
            <a:r>
              <a:rPr lang="en-US" sz="2899" dirty="0" err="1">
                <a:solidFill>
                  <a:srgbClr val="FFFFFF"/>
                </a:solidFill>
                <a:latin typeface="Nunito"/>
              </a:rPr>
              <a:t>diproses</a:t>
            </a:r>
            <a:r>
              <a:rPr lang="en-US" sz="2899" dirty="0">
                <a:solidFill>
                  <a:srgbClr val="FFFFFF"/>
                </a:solidFill>
                <a:latin typeface="Nunito"/>
              </a:rPr>
              <a:t> </a:t>
            </a:r>
            <a:r>
              <a:rPr lang="en-US" sz="2899" dirty="0" err="1">
                <a:solidFill>
                  <a:srgbClr val="FFFFFF"/>
                </a:solidFill>
                <a:latin typeface="Nunito"/>
              </a:rPr>
              <a:t>menjadi</a:t>
            </a:r>
            <a:r>
              <a:rPr lang="en-US" sz="2899" dirty="0">
                <a:solidFill>
                  <a:srgbClr val="FFFFFF"/>
                </a:solidFill>
                <a:latin typeface="Nunito"/>
              </a:rPr>
              <a:t> </a:t>
            </a:r>
            <a:r>
              <a:rPr lang="en-US" sz="2899" dirty="0" err="1">
                <a:solidFill>
                  <a:srgbClr val="FFFFFF"/>
                </a:solidFill>
                <a:latin typeface="Nunito"/>
              </a:rPr>
              <a:t>suatu</a:t>
            </a:r>
            <a:r>
              <a:rPr lang="en-US" sz="2899" dirty="0">
                <a:solidFill>
                  <a:srgbClr val="FFFFFF"/>
                </a:solidFill>
                <a:latin typeface="Nunito"/>
              </a:rPr>
              <a:t> </a:t>
            </a:r>
            <a:r>
              <a:rPr lang="en-US" sz="2899" dirty="0" err="1">
                <a:solidFill>
                  <a:srgbClr val="FFFFFF"/>
                </a:solidFill>
                <a:latin typeface="Nunito"/>
              </a:rPr>
              <a:t>barang</a:t>
            </a:r>
            <a:r>
              <a:rPr lang="en-US" sz="2899" dirty="0">
                <a:solidFill>
                  <a:srgbClr val="FFFFFF"/>
                </a:solidFill>
                <a:latin typeface="Nunito"/>
              </a:rPr>
              <a:t> </a:t>
            </a:r>
            <a:r>
              <a:rPr lang="en-US" sz="2899" dirty="0" err="1">
                <a:solidFill>
                  <a:srgbClr val="FFFFFF"/>
                </a:solidFill>
                <a:latin typeface="Nunito"/>
              </a:rPr>
              <a:t>jadi</a:t>
            </a:r>
            <a:r>
              <a:rPr lang="en-US" sz="2899" dirty="0">
                <a:solidFill>
                  <a:srgbClr val="FFFFFF"/>
                </a:solidFill>
                <a:latin typeface="Nunito"/>
              </a:rPr>
              <a:t>, </a:t>
            </a:r>
            <a:r>
              <a:rPr lang="en-US" sz="2899" dirty="0" err="1">
                <a:solidFill>
                  <a:srgbClr val="FFFFFF"/>
                </a:solidFill>
                <a:latin typeface="Nunito"/>
              </a:rPr>
              <a:t>dalam</a:t>
            </a:r>
            <a:r>
              <a:rPr lang="en-US" sz="2899" dirty="0">
                <a:solidFill>
                  <a:srgbClr val="FFFFFF"/>
                </a:solidFill>
                <a:latin typeface="Nunito"/>
              </a:rPr>
              <a:t> </a:t>
            </a:r>
            <a:r>
              <a:rPr lang="en-US" sz="2899" dirty="0" err="1">
                <a:solidFill>
                  <a:srgbClr val="FFFFFF"/>
                </a:solidFill>
                <a:latin typeface="Nunito"/>
              </a:rPr>
              <a:t>prosesnya</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a:t>
            </a:r>
            <a:r>
              <a:rPr lang="en-US" sz="2899" dirty="0" err="1">
                <a:solidFill>
                  <a:srgbClr val="FFFFFF"/>
                </a:solidFill>
                <a:latin typeface="Nunito"/>
              </a:rPr>
              <a:t>dipisah</a:t>
            </a:r>
            <a:r>
              <a:rPr lang="en-US" sz="2899" dirty="0">
                <a:solidFill>
                  <a:srgbClr val="FFFFFF"/>
                </a:solidFill>
                <a:latin typeface="Nunito"/>
              </a:rPr>
              <a:t> </a:t>
            </a:r>
            <a:r>
              <a:rPr lang="en-US" sz="2899" dirty="0" err="1">
                <a:solidFill>
                  <a:srgbClr val="FFFFFF"/>
                </a:solidFill>
                <a:latin typeface="Nunito"/>
              </a:rPr>
              <a:t>menjadi</a:t>
            </a:r>
            <a:r>
              <a:rPr lang="en-US" sz="2899" dirty="0">
                <a:solidFill>
                  <a:srgbClr val="FFFFFF"/>
                </a:solidFill>
                <a:latin typeface="Nunito"/>
              </a:rPr>
              <a:t> </a:t>
            </a:r>
            <a:r>
              <a:rPr lang="en-US" sz="2899" dirty="0" err="1">
                <a:solidFill>
                  <a:srgbClr val="FFFFFF"/>
                </a:solidFill>
                <a:latin typeface="Nunito"/>
              </a:rPr>
              <a:t>bagian</a:t>
            </a:r>
            <a:r>
              <a:rPr lang="en-US" sz="2899" dirty="0">
                <a:solidFill>
                  <a:srgbClr val="FFFFFF"/>
                </a:solidFill>
                <a:latin typeface="Nunito"/>
              </a:rPr>
              <a:t> </a:t>
            </a:r>
            <a:r>
              <a:rPr lang="en-US" sz="2899" dirty="0" err="1">
                <a:solidFill>
                  <a:srgbClr val="FFFFFF"/>
                </a:solidFill>
                <a:latin typeface="Nunito"/>
              </a:rPr>
              <a:t>kulit</a:t>
            </a:r>
            <a:r>
              <a:rPr lang="en-US" sz="2899" dirty="0">
                <a:solidFill>
                  <a:srgbClr val="FFFFFF"/>
                </a:solidFill>
                <a:latin typeface="Nunito"/>
              </a:rPr>
              <a:t> dan </a:t>
            </a:r>
            <a:r>
              <a:rPr lang="en-US" sz="2899" dirty="0" err="1">
                <a:solidFill>
                  <a:srgbClr val="FFFFFF"/>
                </a:solidFill>
                <a:latin typeface="Nunito"/>
              </a:rPr>
              <a:t>bagian</a:t>
            </a:r>
            <a:r>
              <a:rPr lang="en-US" sz="2899" dirty="0">
                <a:solidFill>
                  <a:srgbClr val="FFFFFF"/>
                </a:solidFill>
                <a:latin typeface="Nunito"/>
              </a:rPr>
              <a:t> </a:t>
            </a:r>
            <a:r>
              <a:rPr lang="en-US" sz="2899" dirty="0" err="1">
                <a:solidFill>
                  <a:srgbClr val="FFFFFF"/>
                </a:solidFill>
                <a:latin typeface="Nunito"/>
              </a:rPr>
              <a:t>hati</a:t>
            </a:r>
            <a:r>
              <a:rPr lang="en-US" sz="2899" dirty="0">
                <a:solidFill>
                  <a:srgbClr val="FFFFFF"/>
                </a:solidFill>
                <a:latin typeface="Nunito"/>
              </a:rPr>
              <a:t> </a:t>
            </a:r>
            <a:r>
              <a:rPr lang="en-US" sz="2899" dirty="0" err="1">
                <a:solidFill>
                  <a:srgbClr val="FFFFFF"/>
                </a:solidFill>
                <a:latin typeface="Nunito"/>
              </a:rPr>
              <a:t>kemudaian</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a:t>
            </a:r>
            <a:r>
              <a:rPr lang="en-US" sz="2899" dirty="0" err="1">
                <a:solidFill>
                  <a:srgbClr val="FFFFFF"/>
                </a:solidFill>
                <a:latin typeface="Nunito"/>
              </a:rPr>
              <a:t>digoreng</a:t>
            </a:r>
            <a:r>
              <a:rPr lang="en-US" sz="2899" dirty="0">
                <a:solidFill>
                  <a:srgbClr val="FFFFFF"/>
                </a:solidFill>
                <a:latin typeface="Nunito"/>
              </a:rPr>
              <a:t>, </a:t>
            </a:r>
            <a:r>
              <a:rPr lang="en-US" sz="2899" dirty="0" err="1">
                <a:solidFill>
                  <a:srgbClr val="FFFFFF"/>
                </a:solidFill>
                <a:latin typeface="Nunito"/>
              </a:rPr>
              <a:t>digosok</a:t>
            </a:r>
            <a:r>
              <a:rPr lang="en-US" sz="2899" dirty="0">
                <a:solidFill>
                  <a:srgbClr val="FFFFFF"/>
                </a:solidFill>
                <a:latin typeface="Nunito"/>
              </a:rPr>
              <a:t>, </a:t>
            </a:r>
            <a:r>
              <a:rPr lang="en-US" sz="2899" dirty="0" err="1">
                <a:solidFill>
                  <a:srgbClr val="FFFFFF"/>
                </a:solidFill>
                <a:latin typeface="Nunito"/>
              </a:rPr>
              <a:t>dicuci</a:t>
            </a:r>
            <a:r>
              <a:rPr lang="en-US" sz="2899" dirty="0">
                <a:solidFill>
                  <a:srgbClr val="FFFFFF"/>
                </a:solidFill>
                <a:latin typeface="Nunito"/>
              </a:rPr>
              <a:t>, </a:t>
            </a:r>
            <a:r>
              <a:rPr lang="en-US" sz="2899" dirty="0" err="1">
                <a:solidFill>
                  <a:srgbClr val="FFFFFF"/>
                </a:solidFill>
                <a:latin typeface="Nunito"/>
              </a:rPr>
              <a:t>dikeringkan</a:t>
            </a:r>
            <a:r>
              <a:rPr lang="en-US" sz="2899" dirty="0">
                <a:solidFill>
                  <a:srgbClr val="FFFFFF"/>
                </a:solidFill>
                <a:latin typeface="Nunito"/>
              </a:rPr>
              <a:t>, </a:t>
            </a:r>
            <a:r>
              <a:rPr lang="en-US" sz="2899" dirty="0" err="1">
                <a:solidFill>
                  <a:srgbClr val="FFFFFF"/>
                </a:solidFill>
                <a:latin typeface="Nunito"/>
              </a:rPr>
              <a:t>dipolos</a:t>
            </a:r>
            <a:r>
              <a:rPr lang="en-US" sz="2899" dirty="0">
                <a:solidFill>
                  <a:srgbClr val="FFFFFF"/>
                </a:solidFill>
                <a:latin typeface="Nunito"/>
              </a:rPr>
              <a:t>, </a:t>
            </a:r>
            <a:r>
              <a:rPr lang="en-US" sz="2899" dirty="0" err="1">
                <a:solidFill>
                  <a:srgbClr val="FFFFFF"/>
                </a:solidFill>
                <a:latin typeface="Nunito"/>
              </a:rPr>
              <a:t>dibengkokan</a:t>
            </a:r>
            <a:r>
              <a:rPr lang="en-US" sz="2899" dirty="0">
                <a:solidFill>
                  <a:srgbClr val="FFFFFF"/>
                </a:solidFill>
                <a:latin typeface="Nunito"/>
              </a:rPr>
              <a:t>, </a:t>
            </a:r>
            <a:r>
              <a:rPr lang="en-US" sz="2899" dirty="0" err="1">
                <a:solidFill>
                  <a:srgbClr val="FFFFFF"/>
                </a:solidFill>
                <a:latin typeface="Nunito"/>
              </a:rPr>
              <a:t>diputihkan</a:t>
            </a:r>
            <a:r>
              <a:rPr lang="en-US" sz="2899" dirty="0">
                <a:solidFill>
                  <a:srgbClr val="FFFFFF"/>
                </a:solidFill>
                <a:latin typeface="Nunito"/>
              </a:rPr>
              <a:t> </a:t>
            </a:r>
            <a:r>
              <a:rPr lang="en-US" sz="2899" dirty="0" err="1">
                <a:solidFill>
                  <a:srgbClr val="FFFFFF"/>
                </a:solidFill>
                <a:latin typeface="Nunito"/>
              </a:rPr>
              <a:t>lalu</a:t>
            </a:r>
            <a:r>
              <a:rPr lang="en-US" sz="2899" dirty="0">
                <a:solidFill>
                  <a:srgbClr val="FFFFFF"/>
                </a:solidFill>
                <a:latin typeface="Nunito"/>
              </a:rPr>
              <a:t> </a:t>
            </a:r>
            <a:r>
              <a:rPr lang="en-US" sz="2899" dirty="0" err="1">
                <a:solidFill>
                  <a:srgbClr val="FFFFFF"/>
                </a:solidFill>
                <a:latin typeface="Nunito"/>
              </a:rPr>
              <a:t>diasapi</a:t>
            </a:r>
            <a:r>
              <a:rPr lang="en-US" sz="2899" dirty="0">
                <a:solidFill>
                  <a:srgbClr val="FFFFFF"/>
                </a:solidFill>
                <a:latin typeface="Nunito"/>
              </a:rPr>
              <a:t> </a:t>
            </a:r>
            <a:r>
              <a:rPr lang="en-US" sz="2899" dirty="0" err="1">
                <a:solidFill>
                  <a:srgbClr val="FFFFFF"/>
                </a:solidFill>
                <a:latin typeface="Nunito"/>
              </a:rPr>
              <a:t>atau</a:t>
            </a:r>
            <a:r>
              <a:rPr lang="en-US" sz="2899" dirty="0">
                <a:solidFill>
                  <a:srgbClr val="FFFFFF"/>
                </a:solidFill>
                <a:latin typeface="Nunito"/>
              </a:rPr>
              <a:t> </a:t>
            </a:r>
            <a:r>
              <a:rPr lang="en-US" sz="2899" dirty="0" err="1">
                <a:solidFill>
                  <a:srgbClr val="FFFFFF"/>
                </a:solidFill>
                <a:latin typeface="Nunito"/>
              </a:rPr>
              <a:t>diawetkan</a:t>
            </a:r>
            <a:r>
              <a:rPr lang="en-US" sz="2899" dirty="0">
                <a:solidFill>
                  <a:srgbClr val="FFFFFF"/>
                </a:solidFill>
                <a:latin typeface="Nunito"/>
              </a:rPr>
              <a:t>. Rotan </a:t>
            </a:r>
            <a:r>
              <a:rPr lang="en-US" sz="2899" dirty="0" err="1">
                <a:solidFill>
                  <a:srgbClr val="FFFFFF"/>
                </a:solidFill>
                <a:latin typeface="Nunito"/>
              </a:rPr>
              <a:t>memiliki</a:t>
            </a:r>
            <a:r>
              <a:rPr lang="en-US" sz="2899" dirty="0">
                <a:solidFill>
                  <a:srgbClr val="FFFFFF"/>
                </a:solidFill>
                <a:latin typeface="Nunito"/>
              </a:rPr>
              <a:t> </a:t>
            </a:r>
            <a:r>
              <a:rPr lang="en-US" sz="2899" dirty="0" err="1">
                <a:solidFill>
                  <a:srgbClr val="FFFFFF"/>
                </a:solidFill>
                <a:latin typeface="Nunito"/>
              </a:rPr>
              <a:t>banyak</a:t>
            </a:r>
            <a:r>
              <a:rPr lang="en-US" sz="2899" dirty="0">
                <a:solidFill>
                  <a:srgbClr val="FFFFFF"/>
                </a:solidFill>
                <a:latin typeface="Nunito"/>
              </a:rPr>
              <a:t> </a:t>
            </a:r>
            <a:r>
              <a:rPr lang="en-US" sz="2899" dirty="0" err="1">
                <a:solidFill>
                  <a:srgbClr val="FFFFFF"/>
                </a:solidFill>
                <a:latin typeface="Nunito"/>
              </a:rPr>
              <a:t>manfaat</a:t>
            </a:r>
            <a:r>
              <a:rPr lang="en-US" sz="2899" dirty="0">
                <a:solidFill>
                  <a:srgbClr val="FFFFFF"/>
                </a:solidFill>
                <a:latin typeface="Nunito"/>
              </a:rPr>
              <a:t> salah </a:t>
            </a:r>
            <a:r>
              <a:rPr lang="en-US" sz="2899" dirty="0" err="1">
                <a:solidFill>
                  <a:srgbClr val="FFFFFF"/>
                </a:solidFill>
                <a:latin typeface="Nunito"/>
              </a:rPr>
              <a:t>satunya</a:t>
            </a:r>
            <a:r>
              <a:rPr lang="en-US" sz="2899" dirty="0">
                <a:solidFill>
                  <a:srgbClr val="FFFFFF"/>
                </a:solidFill>
                <a:latin typeface="Nunito"/>
              </a:rPr>
              <a:t> </a:t>
            </a:r>
            <a:r>
              <a:rPr lang="en-US" sz="2899" dirty="0" err="1">
                <a:solidFill>
                  <a:srgbClr val="FFFFFF"/>
                </a:solidFill>
                <a:latin typeface="Nunito"/>
              </a:rPr>
              <a:t>yaitu</a:t>
            </a:r>
            <a:r>
              <a:rPr lang="en-US" sz="2899" dirty="0">
                <a:solidFill>
                  <a:srgbClr val="FFFFFF"/>
                </a:solidFill>
                <a:latin typeface="Nunito"/>
              </a:rPr>
              <a:t> </a:t>
            </a:r>
            <a:r>
              <a:rPr lang="en-US" sz="2899" dirty="0" err="1">
                <a:solidFill>
                  <a:srgbClr val="FFFFFF"/>
                </a:solidFill>
                <a:latin typeface="Nunito"/>
              </a:rPr>
              <a:t>bahan</a:t>
            </a:r>
            <a:r>
              <a:rPr lang="en-US" sz="2899" dirty="0">
                <a:solidFill>
                  <a:srgbClr val="FFFFFF"/>
                </a:solidFill>
                <a:latin typeface="Nunito"/>
              </a:rPr>
              <a:t> </a:t>
            </a:r>
            <a:r>
              <a:rPr lang="en-US" sz="2899" dirty="0" err="1">
                <a:solidFill>
                  <a:srgbClr val="FFFFFF"/>
                </a:solidFill>
                <a:latin typeface="Nunito"/>
              </a:rPr>
              <a:t>dasar</a:t>
            </a:r>
            <a:r>
              <a:rPr lang="en-US" sz="2899" dirty="0">
                <a:solidFill>
                  <a:srgbClr val="FFFFFF"/>
                </a:solidFill>
                <a:latin typeface="Nunito"/>
              </a:rPr>
              <a:t> </a:t>
            </a:r>
            <a:r>
              <a:rPr lang="en-US" sz="2899" dirty="0" err="1">
                <a:solidFill>
                  <a:srgbClr val="FFFFFF"/>
                </a:solidFill>
                <a:latin typeface="Nunito"/>
              </a:rPr>
              <a:t>pembuatan</a:t>
            </a:r>
            <a:r>
              <a:rPr lang="en-US" sz="2899" dirty="0">
                <a:solidFill>
                  <a:srgbClr val="FFFFFF"/>
                </a:solidFill>
                <a:latin typeface="Nunito"/>
              </a:rPr>
              <a:t> </a:t>
            </a:r>
            <a:r>
              <a:rPr lang="en-US" sz="2899" dirty="0" err="1">
                <a:solidFill>
                  <a:srgbClr val="FFFFFF"/>
                </a:solidFill>
                <a:latin typeface="Nunito"/>
              </a:rPr>
              <a:t>tas</a:t>
            </a:r>
            <a:r>
              <a:rPr lang="en-US" sz="2899" dirty="0">
                <a:solidFill>
                  <a:srgbClr val="FFFFFF"/>
                </a:solidFill>
                <a:latin typeface="Nunito"/>
              </a:rPr>
              <a:t> </a:t>
            </a:r>
            <a:r>
              <a:rPr lang="en-US" sz="2899" dirty="0" err="1">
                <a:solidFill>
                  <a:srgbClr val="FFFFFF"/>
                </a:solidFill>
                <a:latin typeface="Nunito"/>
              </a:rPr>
              <a:t>dengan</a:t>
            </a:r>
            <a:r>
              <a:rPr lang="en-US" sz="2899" dirty="0">
                <a:solidFill>
                  <a:srgbClr val="FFFFFF"/>
                </a:solidFill>
                <a:latin typeface="Nunito"/>
              </a:rPr>
              <a:t> </a:t>
            </a:r>
            <a:r>
              <a:rPr lang="en-US" sz="2899" dirty="0" err="1">
                <a:solidFill>
                  <a:srgbClr val="FFFFFF"/>
                </a:solidFill>
                <a:latin typeface="Nunito"/>
              </a:rPr>
              <a:t>berbagai</a:t>
            </a:r>
            <a:r>
              <a:rPr lang="en-US" sz="2899" dirty="0">
                <a:solidFill>
                  <a:srgbClr val="FFFFFF"/>
                </a:solidFill>
                <a:latin typeface="Nunito"/>
              </a:rPr>
              <a:t> </a:t>
            </a:r>
            <a:r>
              <a:rPr lang="en-US" sz="2899" dirty="0" err="1">
                <a:solidFill>
                  <a:srgbClr val="FFFFFF"/>
                </a:solidFill>
                <a:latin typeface="Nunito"/>
              </a:rPr>
              <a:t>kegunaan</a:t>
            </a:r>
            <a:r>
              <a:rPr lang="en-US" sz="2899" dirty="0">
                <a:solidFill>
                  <a:srgbClr val="FFFFFF"/>
                </a:solidFill>
                <a:latin typeface="Nunito"/>
              </a:rPr>
              <a:t> </a:t>
            </a:r>
            <a:r>
              <a:rPr lang="en-US" sz="2899" dirty="0" err="1">
                <a:solidFill>
                  <a:srgbClr val="FFFFFF"/>
                </a:solidFill>
                <a:latin typeface="Nunito"/>
              </a:rPr>
              <a:t>serta</a:t>
            </a:r>
            <a:r>
              <a:rPr lang="en-US" sz="2899" dirty="0">
                <a:solidFill>
                  <a:srgbClr val="FFFFFF"/>
                </a:solidFill>
                <a:latin typeface="Nunito"/>
              </a:rPr>
              <a:t> juga </a:t>
            </a:r>
            <a:r>
              <a:rPr lang="en-US" sz="2899" dirty="0" err="1">
                <a:solidFill>
                  <a:srgbClr val="FFFFFF"/>
                </a:solidFill>
                <a:latin typeface="Nunito"/>
              </a:rPr>
              <a:t>bentuk</a:t>
            </a:r>
            <a:r>
              <a:rPr lang="en-US" sz="2899" dirty="0">
                <a:solidFill>
                  <a:srgbClr val="FFFFFF"/>
                </a:solidFill>
                <a:latin typeface="Nunito"/>
              </a:rPr>
              <a:t>. Tas </a:t>
            </a:r>
            <a:r>
              <a:rPr lang="en-US" sz="2899" dirty="0" err="1">
                <a:solidFill>
                  <a:srgbClr val="FFFFFF"/>
                </a:solidFill>
                <a:latin typeface="Nunito"/>
              </a:rPr>
              <a:t>rutan</a:t>
            </a:r>
            <a:r>
              <a:rPr lang="en-US" sz="2899" dirty="0">
                <a:solidFill>
                  <a:srgbClr val="FFFFFF"/>
                </a:solidFill>
                <a:latin typeface="Nunito"/>
              </a:rPr>
              <a:t> yang </a:t>
            </a:r>
            <a:r>
              <a:rPr lang="en-US" sz="2899" dirty="0" err="1">
                <a:solidFill>
                  <a:srgbClr val="FFFFFF"/>
                </a:solidFill>
                <a:latin typeface="Nunito"/>
              </a:rPr>
              <a:t>terbuat</a:t>
            </a:r>
            <a:r>
              <a:rPr lang="en-US" sz="2899" dirty="0">
                <a:solidFill>
                  <a:srgbClr val="FFFFFF"/>
                </a:solidFill>
                <a:latin typeface="Nunito"/>
              </a:rPr>
              <a:t> </a:t>
            </a:r>
            <a:r>
              <a:rPr lang="en-US" sz="2899" dirty="0" err="1">
                <a:solidFill>
                  <a:srgbClr val="FFFFFF"/>
                </a:solidFill>
                <a:latin typeface="Nunito"/>
              </a:rPr>
              <a:t>dari</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juga </a:t>
            </a:r>
            <a:r>
              <a:rPr lang="en-US" sz="2899" dirty="0" err="1">
                <a:solidFill>
                  <a:srgbClr val="FFFFFF"/>
                </a:solidFill>
                <a:latin typeface="Nunito"/>
              </a:rPr>
              <a:t>ramah</a:t>
            </a:r>
            <a:r>
              <a:rPr lang="en-US" sz="2899" dirty="0">
                <a:solidFill>
                  <a:srgbClr val="FFFFFF"/>
                </a:solidFill>
                <a:latin typeface="Nunito"/>
              </a:rPr>
              <a:t> </a:t>
            </a:r>
            <a:r>
              <a:rPr lang="en-US" sz="2899" dirty="0" err="1">
                <a:solidFill>
                  <a:srgbClr val="FFFFFF"/>
                </a:solidFill>
                <a:latin typeface="Nunito"/>
              </a:rPr>
              <a:t>terhadap</a:t>
            </a:r>
            <a:r>
              <a:rPr lang="en-US" sz="2899" dirty="0">
                <a:solidFill>
                  <a:srgbClr val="FFFFFF"/>
                </a:solidFill>
                <a:latin typeface="Nunito"/>
              </a:rPr>
              <a:t> </a:t>
            </a:r>
            <a:r>
              <a:rPr lang="en-US" sz="2899" dirty="0" err="1">
                <a:solidFill>
                  <a:srgbClr val="FFFFFF"/>
                </a:solidFill>
                <a:latin typeface="Nunito"/>
              </a:rPr>
              <a:t>lingkungan</a:t>
            </a:r>
            <a:r>
              <a:rPr lang="en-US" sz="2899" dirty="0">
                <a:solidFill>
                  <a:srgbClr val="FFFFFF"/>
                </a:solidFill>
                <a:latin typeface="Nunito"/>
              </a:rPr>
              <a:t> dan </a:t>
            </a:r>
            <a:r>
              <a:rPr lang="en-US" sz="2899" dirty="0" err="1">
                <a:solidFill>
                  <a:srgbClr val="FFFFFF"/>
                </a:solidFill>
                <a:latin typeface="Nunito"/>
              </a:rPr>
              <a:t>lebih</a:t>
            </a:r>
            <a:r>
              <a:rPr lang="en-US" sz="2899" dirty="0">
                <a:solidFill>
                  <a:srgbClr val="FFFFFF"/>
                </a:solidFill>
                <a:latin typeface="Nunito"/>
              </a:rPr>
              <a:t> </a:t>
            </a:r>
            <a:r>
              <a:rPr lang="en-US" sz="2899" dirty="0" err="1">
                <a:solidFill>
                  <a:srgbClr val="FFFFFF"/>
                </a:solidFill>
                <a:latin typeface="Nunito"/>
              </a:rPr>
              <a:t>mudah</a:t>
            </a:r>
            <a:r>
              <a:rPr lang="en-US" sz="2899" dirty="0">
                <a:solidFill>
                  <a:srgbClr val="FFFFFF"/>
                </a:solidFill>
                <a:latin typeface="Nunito"/>
              </a:rPr>
              <a:t> </a:t>
            </a:r>
            <a:r>
              <a:rPr lang="en-US" sz="2899" dirty="0" err="1">
                <a:solidFill>
                  <a:srgbClr val="FFFFFF"/>
                </a:solidFill>
                <a:latin typeface="Nunito"/>
              </a:rPr>
              <a:t>terurai</a:t>
            </a:r>
            <a:r>
              <a:rPr lang="en-US" sz="2899" dirty="0">
                <a:solidFill>
                  <a:srgbClr val="FFFFFF"/>
                </a:solidFill>
                <a:latin typeface="Nunito"/>
              </a:rPr>
              <a:t> </a:t>
            </a:r>
            <a:r>
              <a:rPr lang="en-US" sz="2899" dirty="0" err="1">
                <a:solidFill>
                  <a:srgbClr val="FFFFFF"/>
                </a:solidFill>
                <a:latin typeface="Nunito"/>
              </a:rPr>
              <a:t>dibandingkan</a:t>
            </a:r>
            <a:r>
              <a:rPr lang="en-US" sz="2899" dirty="0">
                <a:solidFill>
                  <a:srgbClr val="FFFFFF"/>
                </a:solidFill>
                <a:latin typeface="Nunito"/>
              </a:rPr>
              <a:t> </a:t>
            </a:r>
            <a:r>
              <a:rPr lang="en-US" sz="2899" dirty="0" err="1">
                <a:solidFill>
                  <a:srgbClr val="FFFFFF"/>
                </a:solidFill>
                <a:latin typeface="Nunito"/>
              </a:rPr>
              <a:t>dengan</a:t>
            </a:r>
            <a:r>
              <a:rPr lang="en-US" sz="2899" dirty="0">
                <a:solidFill>
                  <a:srgbClr val="FFFFFF"/>
                </a:solidFill>
                <a:latin typeface="Nunito"/>
              </a:rPr>
              <a:t> </a:t>
            </a:r>
            <a:r>
              <a:rPr lang="en-US" sz="2899" dirty="0" err="1">
                <a:solidFill>
                  <a:srgbClr val="FFFFFF"/>
                </a:solidFill>
                <a:latin typeface="Nunito"/>
              </a:rPr>
              <a:t>tas</a:t>
            </a:r>
            <a:r>
              <a:rPr lang="en-US" sz="2899" dirty="0">
                <a:solidFill>
                  <a:srgbClr val="FFFFFF"/>
                </a:solidFill>
                <a:latin typeface="Nunito"/>
              </a:rPr>
              <a:t> yang </a:t>
            </a:r>
            <a:r>
              <a:rPr lang="en-US" sz="2899" dirty="0" err="1">
                <a:solidFill>
                  <a:srgbClr val="FFFFFF"/>
                </a:solidFill>
                <a:latin typeface="Nunito"/>
              </a:rPr>
              <a:t>berbahan</a:t>
            </a:r>
            <a:r>
              <a:rPr lang="en-US" sz="2899" dirty="0">
                <a:solidFill>
                  <a:srgbClr val="FFFFFF"/>
                </a:solidFill>
                <a:latin typeface="Nunito"/>
              </a:rPr>
              <a:t> </a:t>
            </a:r>
            <a:r>
              <a:rPr lang="en-US" sz="2899" dirty="0" err="1">
                <a:solidFill>
                  <a:srgbClr val="FFFFFF"/>
                </a:solidFill>
                <a:latin typeface="Nunito"/>
              </a:rPr>
              <a:t>dasar</a:t>
            </a:r>
            <a:r>
              <a:rPr lang="en-US" sz="2899" dirty="0">
                <a:solidFill>
                  <a:srgbClr val="FFFFFF"/>
                </a:solidFill>
                <a:latin typeface="Nunito"/>
              </a:rPr>
              <a:t> plastic </a:t>
            </a:r>
            <a:r>
              <a:rPr lang="en-US" sz="2899" dirty="0" err="1">
                <a:solidFill>
                  <a:srgbClr val="FFFFFF"/>
                </a:solidFill>
                <a:latin typeface="Nunito"/>
              </a:rPr>
              <a:t>sehingga</a:t>
            </a:r>
            <a:r>
              <a:rPr lang="en-US" sz="2899" dirty="0">
                <a:solidFill>
                  <a:srgbClr val="FFFFFF"/>
                </a:solidFill>
                <a:latin typeface="Nunito"/>
              </a:rPr>
              <a:t> </a:t>
            </a:r>
            <a:r>
              <a:rPr lang="en-US" sz="2899" dirty="0" err="1">
                <a:solidFill>
                  <a:srgbClr val="FFFFFF"/>
                </a:solidFill>
                <a:latin typeface="Nunito"/>
              </a:rPr>
              <a:t>cocok</a:t>
            </a:r>
            <a:r>
              <a:rPr lang="en-US" sz="2899" dirty="0">
                <a:solidFill>
                  <a:srgbClr val="FFFFFF"/>
                </a:solidFill>
                <a:latin typeface="Nunito"/>
              </a:rPr>
              <a:t> </a:t>
            </a:r>
            <a:r>
              <a:rPr lang="en-US" sz="2899" dirty="0" err="1">
                <a:solidFill>
                  <a:srgbClr val="FFFFFF"/>
                </a:solidFill>
                <a:latin typeface="Nunito"/>
              </a:rPr>
              <a:t>untuk</a:t>
            </a:r>
            <a:r>
              <a:rPr lang="en-US" sz="2899" dirty="0">
                <a:solidFill>
                  <a:srgbClr val="FFFFFF"/>
                </a:solidFill>
                <a:latin typeface="Nunito"/>
              </a:rPr>
              <a:t> </a:t>
            </a:r>
            <a:r>
              <a:rPr lang="en-US" sz="2899" dirty="0" err="1">
                <a:solidFill>
                  <a:srgbClr val="FFFFFF"/>
                </a:solidFill>
                <a:latin typeface="Nunito"/>
              </a:rPr>
              <a:t>membawa</a:t>
            </a:r>
            <a:r>
              <a:rPr lang="en-US" sz="2899" dirty="0">
                <a:solidFill>
                  <a:srgbClr val="FFFFFF"/>
                </a:solidFill>
                <a:latin typeface="Nunito"/>
              </a:rPr>
              <a:t> </a:t>
            </a:r>
            <a:r>
              <a:rPr lang="en-US" sz="2899" dirty="0" err="1">
                <a:solidFill>
                  <a:srgbClr val="FFFFFF"/>
                </a:solidFill>
                <a:latin typeface="Nunito"/>
              </a:rPr>
              <a:t>belanja</a:t>
            </a:r>
            <a:r>
              <a:rPr lang="en-US" sz="2899" dirty="0">
                <a:solidFill>
                  <a:srgbClr val="FFFFFF"/>
                </a:solidFill>
                <a:latin typeface="Nunito"/>
              </a:rPr>
              <a:t> </a:t>
            </a:r>
            <a:r>
              <a:rPr lang="en-US" sz="2899" dirty="0" err="1">
                <a:solidFill>
                  <a:srgbClr val="FFFFFF"/>
                </a:solidFill>
                <a:latin typeface="Nunito"/>
              </a:rPr>
              <a:t>sehari-hari</a:t>
            </a:r>
            <a:r>
              <a:rPr lang="en-US" sz="2899" dirty="0">
                <a:solidFill>
                  <a:srgbClr val="FFFFFF"/>
                </a:solidFill>
                <a:latin typeface="Nunito"/>
              </a:rPr>
              <a:t>.</a:t>
            </a:r>
          </a:p>
        </p:txBody>
      </p:sp>
      <p:sp>
        <p:nvSpPr>
          <p:cNvPr id="10" name="Freeform 10"/>
          <p:cNvSpPr/>
          <p:nvPr/>
        </p:nvSpPr>
        <p:spPr>
          <a:xfrm flipH="1" flipV="1">
            <a:off x="9944410" y="1657268"/>
            <a:ext cx="3085557" cy="3081700"/>
          </a:xfrm>
          <a:custGeom>
            <a:avLst/>
            <a:gdLst/>
            <a:ahLst/>
            <a:cxnLst/>
            <a:rect l="l" t="t" r="r" b="b"/>
            <a:pathLst>
              <a:path w="3085557" h="3081700">
                <a:moveTo>
                  <a:pt x="3085557" y="3081700"/>
                </a:moveTo>
                <a:lnTo>
                  <a:pt x="0" y="3081700"/>
                </a:lnTo>
                <a:lnTo>
                  <a:pt x="0" y="0"/>
                </a:lnTo>
                <a:lnTo>
                  <a:pt x="3085557" y="0"/>
                </a:lnTo>
                <a:lnTo>
                  <a:pt x="3085557" y="3081700"/>
                </a:lnTo>
                <a:close/>
              </a:path>
            </a:pathLst>
          </a:custGeom>
          <a:blipFill>
            <a:blip r:embed="rId7"/>
            <a:stretch>
              <a:fillRect/>
            </a:stretch>
          </a:blipFill>
        </p:spPr>
      </p:sp>
      <p:sp>
        <p:nvSpPr>
          <p:cNvPr id="11" name="Freeform 11"/>
          <p:cNvSpPr/>
          <p:nvPr/>
        </p:nvSpPr>
        <p:spPr>
          <a:xfrm>
            <a:off x="5454303" y="3117224"/>
            <a:ext cx="1718330" cy="1716182"/>
          </a:xfrm>
          <a:custGeom>
            <a:avLst/>
            <a:gdLst/>
            <a:ahLst/>
            <a:cxnLst/>
            <a:rect l="l" t="t" r="r" b="b"/>
            <a:pathLst>
              <a:path w="1718330" h="1716182">
                <a:moveTo>
                  <a:pt x="0" y="0"/>
                </a:moveTo>
                <a:lnTo>
                  <a:pt x="1718330" y="0"/>
                </a:lnTo>
                <a:lnTo>
                  <a:pt x="1718330" y="1716182"/>
                </a:lnTo>
                <a:lnTo>
                  <a:pt x="0" y="1716182"/>
                </a:lnTo>
                <a:lnTo>
                  <a:pt x="0" y="0"/>
                </a:lnTo>
                <a:close/>
              </a:path>
            </a:pathLst>
          </a:custGeom>
          <a:blipFill>
            <a:blip r:embed="rId7"/>
            <a:stretch>
              <a:fillRect/>
            </a:stretch>
          </a:blipFill>
        </p:spPr>
      </p:sp>
    </p:spTree>
    <p:extLst>
      <p:ext uri="{BB962C8B-B14F-4D97-AF65-F5344CB8AC3E}">
        <p14:creationId xmlns:p14="http://schemas.microsoft.com/office/powerpoint/2010/main" val="389290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flipH="1">
            <a:off x="14900699" y="7609468"/>
            <a:ext cx="6114427" cy="7035428"/>
          </a:xfrm>
          <a:custGeom>
            <a:avLst/>
            <a:gdLst/>
            <a:ahLst/>
            <a:cxnLst/>
            <a:rect l="l" t="t" r="r" b="b"/>
            <a:pathLst>
              <a:path w="6114427" h="7035428">
                <a:moveTo>
                  <a:pt x="6114427" y="0"/>
                </a:moveTo>
                <a:lnTo>
                  <a:pt x="0" y="0"/>
                </a:lnTo>
                <a:lnTo>
                  <a:pt x="0" y="7035428"/>
                </a:lnTo>
                <a:lnTo>
                  <a:pt x="6114427" y="7035428"/>
                </a:lnTo>
                <a:lnTo>
                  <a:pt x="6114427"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5" name="Freeform 5"/>
          <p:cNvSpPr/>
          <p:nvPr/>
        </p:nvSpPr>
        <p:spPr>
          <a:xfrm flipV="1">
            <a:off x="-2603309"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11" name="TextBox 11"/>
          <p:cNvSpPr txBox="1"/>
          <p:nvPr/>
        </p:nvSpPr>
        <p:spPr>
          <a:xfrm>
            <a:off x="2054629" y="3375701"/>
            <a:ext cx="6710207" cy="1137285"/>
          </a:xfrm>
          <a:prstGeom prst="rect">
            <a:avLst/>
          </a:prstGeom>
        </p:spPr>
        <p:txBody>
          <a:bodyPr lIns="0" tIns="0" rIns="0" bIns="0" rtlCol="0" anchor="t">
            <a:spAutoFit/>
          </a:bodyPr>
          <a:lstStyle/>
          <a:p>
            <a:pPr>
              <a:lnSpc>
                <a:spcPts val="9240"/>
              </a:lnSpc>
              <a:spcBef>
                <a:spcPct val="0"/>
              </a:spcBef>
            </a:pPr>
            <a:r>
              <a:rPr lang="en-US" sz="6600">
                <a:solidFill>
                  <a:srgbClr val="F3BE66"/>
                </a:solidFill>
                <a:latin typeface="HK Modular Bold"/>
              </a:rPr>
              <a:t>material</a:t>
            </a:r>
          </a:p>
        </p:txBody>
      </p:sp>
      <p:sp>
        <p:nvSpPr>
          <p:cNvPr id="12" name="TextBox 12"/>
          <p:cNvSpPr txBox="1"/>
          <p:nvPr/>
        </p:nvSpPr>
        <p:spPr>
          <a:xfrm>
            <a:off x="2054629" y="4928815"/>
            <a:ext cx="8114695" cy="3134833"/>
          </a:xfrm>
          <a:prstGeom prst="rect">
            <a:avLst/>
          </a:prstGeom>
        </p:spPr>
        <p:txBody>
          <a:bodyPr lIns="0" tIns="0" rIns="0" bIns="0" rtlCol="0" anchor="t">
            <a:spAutoFit/>
          </a:bodyPr>
          <a:lstStyle/>
          <a:p>
            <a:pPr>
              <a:lnSpc>
                <a:spcPts val="4059"/>
              </a:lnSpc>
              <a:spcBef>
                <a:spcPct val="0"/>
              </a:spcBef>
            </a:pPr>
            <a:r>
              <a:rPr lang="en-US" sz="2899" dirty="0">
                <a:solidFill>
                  <a:srgbClr val="FFFFFF"/>
                </a:solidFill>
                <a:latin typeface="Nunito"/>
              </a:rPr>
              <a:t>Rotan </a:t>
            </a:r>
            <a:r>
              <a:rPr lang="en-US" sz="2899" dirty="0" err="1">
                <a:solidFill>
                  <a:srgbClr val="FFFFFF"/>
                </a:solidFill>
                <a:latin typeface="Nunito"/>
              </a:rPr>
              <a:t>sering</a:t>
            </a:r>
            <a:r>
              <a:rPr lang="en-US" sz="2899" dirty="0">
                <a:solidFill>
                  <a:srgbClr val="FFFFFF"/>
                </a:solidFill>
                <a:latin typeface="Nunito"/>
              </a:rPr>
              <a:t> </a:t>
            </a:r>
            <a:r>
              <a:rPr lang="en-US" sz="2899" dirty="0" err="1">
                <a:solidFill>
                  <a:srgbClr val="FFFFFF"/>
                </a:solidFill>
                <a:latin typeface="Nunito"/>
              </a:rPr>
              <a:t>digunakan</a:t>
            </a:r>
            <a:r>
              <a:rPr lang="en-US" sz="2899" dirty="0">
                <a:solidFill>
                  <a:srgbClr val="FFFFFF"/>
                </a:solidFill>
                <a:latin typeface="Nunito"/>
              </a:rPr>
              <a:t> </a:t>
            </a:r>
            <a:r>
              <a:rPr lang="en-US" sz="2899" dirty="0" err="1">
                <a:solidFill>
                  <a:srgbClr val="FFFFFF"/>
                </a:solidFill>
                <a:latin typeface="Nunito"/>
              </a:rPr>
              <a:t>sebagai</a:t>
            </a:r>
            <a:r>
              <a:rPr lang="en-US" sz="2899" dirty="0">
                <a:solidFill>
                  <a:srgbClr val="FFFFFF"/>
                </a:solidFill>
                <a:latin typeface="Nunito"/>
              </a:rPr>
              <a:t> </a:t>
            </a:r>
            <a:r>
              <a:rPr lang="en-US" sz="2899" dirty="0" err="1">
                <a:solidFill>
                  <a:srgbClr val="FFFFFF"/>
                </a:solidFill>
                <a:latin typeface="Nunito"/>
              </a:rPr>
              <a:t>bahan</a:t>
            </a:r>
            <a:r>
              <a:rPr lang="en-US" sz="2899" dirty="0">
                <a:solidFill>
                  <a:srgbClr val="FFFFFF"/>
                </a:solidFill>
                <a:latin typeface="Nunito"/>
              </a:rPr>
              <a:t> material  </a:t>
            </a:r>
            <a:r>
              <a:rPr lang="en-US" sz="2899" dirty="0" err="1">
                <a:solidFill>
                  <a:srgbClr val="FFFFFF"/>
                </a:solidFill>
                <a:latin typeface="Nunito"/>
              </a:rPr>
              <a:t>dalam</a:t>
            </a:r>
            <a:r>
              <a:rPr lang="en-US" sz="2899" dirty="0">
                <a:solidFill>
                  <a:srgbClr val="FFFFFF"/>
                </a:solidFill>
                <a:latin typeface="Nunito"/>
              </a:rPr>
              <a:t> </a:t>
            </a:r>
            <a:r>
              <a:rPr lang="en-US" sz="2899" dirty="0" err="1">
                <a:solidFill>
                  <a:srgbClr val="FFFFFF"/>
                </a:solidFill>
                <a:latin typeface="Nunito"/>
              </a:rPr>
              <a:t>industri</a:t>
            </a:r>
            <a:r>
              <a:rPr lang="en-US" sz="2899" dirty="0">
                <a:solidFill>
                  <a:srgbClr val="FFFFFF"/>
                </a:solidFill>
                <a:latin typeface="Nunito"/>
              </a:rPr>
              <a:t> </a:t>
            </a:r>
            <a:r>
              <a:rPr lang="en-US" sz="2899" dirty="0" err="1">
                <a:solidFill>
                  <a:srgbClr val="FFFFFF"/>
                </a:solidFill>
                <a:latin typeface="Nunito"/>
              </a:rPr>
              <a:t>karena</a:t>
            </a:r>
            <a:r>
              <a:rPr lang="en-US" sz="2899" dirty="0">
                <a:solidFill>
                  <a:srgbClr val="FFFFFF"/>
                </a:solidFill>
                <a:latin typeface="Nunito"/>
              </a:rPr>
              <a:t> </a:t>
            </a:r>
            <a:r>
              <a:rPr lang="en-US" sz="2899" dirty="0" err="1">
                <a:solidFill>
                  <a:srgbClr val="FFFFFF"/>
                </a:solidFill>
                <a:latin typeface="Nunito"/>
              </a:rPr>
              <a:t>sifatnya</a:t>
            </a:r>
            <a:r>
              <a:rPr lang="en-US" sz="2899" dirty="0">
                <a:solidFill>
                  <a:srgbClr val="FFFFFF"/>
                </a:solidFill>
                <a:latin typeface="Nunito"/>
              </a:rPr>
              <a:t> yang </a:t>
            </a:r>
            <a:r>
              <a:rPr lang="en-US" sz="2899" dirty="0" err="1">
                <a:solidFill>
                  <a:srgbClr val="FFFFFF"/>
                </a:solidFill>
                <a:latin typeface="Nunito"/>
              </a:rPr>
              <a:t>ramah</a:t>
            </a:r>
            <a:r>
              <a:rPr lang="en-US" sz="2899" dirty="0">
                <a:solidFill>
                  <a:srgbClr val="FFFFFF"/>
                </a:solidFill>
                <a:latin typeface="Nunito"/>
              </a:rPr>
              <a:t> </a:t>
            </a:r>
            <a:r>
              <a:rPr lang="en-US" sz="2899" dirty="0" err="1">
                <a:solidFill>
                  <a:srgbClr val="FFFFFF"/>
                </a:solidFill>
                <a:latin typeface="Nunito"/>
              </a:rPr>
              <a:t>linngkungan</a:t>
            </a:r>
            <a:r>
              <a:rPr lang="en-US" sz="2899" dirty="0">
                <a:solidFill>
                  <a:srgbClr val="FFFFFF"/>
                </a:solidFill>
                <a:latin typeface="Nunito"/>
              </a:rPr>
              <a:t>, </a:t>
            </a:r>
            <a:r>
              <a:rPr lang="en-US" sz="2899" dirty="0" err="1">
                <a:solidFill>
                  <a:srgbClr val="FFFFFF"/>
                </a:solidFill>
                <a:latin typeface="Nunito"/>
              </a:rPr>
              <a:t>kuat</a:t>
            </a:r>
            <a:r>
              <a:rPr lang="en-US" sz="2899" dirty="0">
                <a:solidFill>
                  <a:srgbClr val="FFFFFF"/>
                </a:solidFill>
                <a:latin typeface="Nunito"/>
              </a:rPr>
              <a:t>, </a:t>
            </a:r>
            <a:r>
              <a:rPr lang="en-US" sz="2899" dirty="0" err="1">
                <a:solidFill>
                  <a:srgbClr val="FFFFFF"/>
                </a:solidFill>
                <a:latin typeface="Nunito"/>
              </a:rPr>
              <a:t>tahan</a:t>
            </a:r>
            <a:r>
              <a:rPr lang="en-US" sz="2899" dirty="0">
                <a:solidFill>
                  <a:srgbClr val="FFFFFF"/>
                </a:solidFill>
                <a:latin typeface="Nunito"/>
              </a:rPr>
              <a:t> lama, </a:t>
            </a:r>
            <a:r>
              <a:rPr lang="en-US" sz="2899" dirty="0" err="1">
                <a:solidFill>
                  <a:srgbClr val="FFFFFF"/>
                </a:solidFill>
                <a:latin typeface="Nunito"/>
              </a:rPr>
              <a:t>arstistik</a:t>
            </a:r>
            <a:r>
              <a:rPr lang="en-US" sz="2899" dirty="0">
                <a:solidFill>
                  <a:srgbClr val="FFFFFF"/>
                </a:solidFill>
                <a:latin typeface="Nunito"/>
              </a:rPr>
              <a:t>, </a:t>
            </a:r>
            <a:r>
              <a:rPr lang="en-US" sz="2899" dirty="0" err="1">
                <a:solidFill>
                  <a:srgbClr val="FFFFFF"/>
                </a:solidFill>
                <a:latin typeface="Nunito"/>
              </a:rPr>
              <a:t>serta</a:t>
            </a:r>
            <a:r>
              <a:rPr lang="en-US" sz="2899" dirty="0">
                <a:solidFill>
                  <a:srgbClr val="FFFFFF"/>
                </a:solidFill>
                <a:latin typeface="Nunito"/>
              </a:rPr>
              <a:t> </a:t>
            </a:r>
            <a:r>
              <a:rPr lang="en-US" sz="2899" dirty="0" err="1">
                <a:solidFill>
                  <a:srgbClr val="FFFFFF"/>
                </a:solidFill>
                <a:latin typeface="Nunito"/>
              </a:rPr>
              <a:t>ketersedianya</a:t>
            </a:r>
            <a:r>
              <a:rPr lang="en-US" sz="2899" dirty="0">
                <a:solidFill>
                  <a:srgbClr val="FFFFFF"/>
                </a:solidFill>
                <a:latin typeface="Nunito"/>
              </a:rPr>
              <a:t> yang </a:t>
            </a:r>
            <a:r>
              <a:rPr lang="en-US" sz="2899" dirty="0" err="1">
                <a:solidFill>
                  <a:srgbClr val="FFFFFF"/>
                </a:solidFill>
                <a:latin typeface="Nunito"/>
              </a:rPr>
              <a:t>melimpah</a:t>
            </a:r>
            <a:r>
              <a:rPr lang="en-US" sz="2899" dirty="0">
                <a:solidFill>
                  <a:srgbClr val="FFFFFF"/>
                </a:solidFill>
                <a:latin typeface="Nunito"/>
              </a:rPr>
              <a:t>. Rotan </a:t>
            </a:r>
            <a:r>
              <a:rPr lang="en-US" sz="2899" dirty="0" err="1">
                <a:solidFill>
                  <a:srgbClr val="FFFFFF"/>
                </a:solidFill>
                <a:latin typeface="Nunito"/>
              </a:rPr>
              <a:t>memiliki</a:t>
            </a:r>
            <a:r>
              <a:rPr lang="en-US" sz="2899" dirty="0">
                <a:solidFill>
                  <a:srgbClr val="FFFFFF"/>
                </a:solidFill>
                <a:latin typeface="Nunito"/>
              </a:rPr>
              <a:t> </a:t>
            </a:r>
            <a:r>
              <a:rPr lang="en-US" sz="2899" dirty="0" err="1">
                <a:solidFill>
                  <a:srgbClr val="FFFFFF"/>
                </a:solidFill>
                <a:latin typeface="Nunito"/>
              </a:rPr>
              <a:t>daya</a:t>
            </a:r>
            <a:r>
              <a:rPr lang="en-US" sz="2899" dirty="0">
                <a:solidFill>
                  <a:srgbClr val="FFFFFF"/>
                </a:solidFill>
                <a:latin typeface="Nunito"/>
              </a:rPr>
              <a:t> </a:t>
            </a:r>
            <a:r>
              <a:rPr lang="en-US" sz="2899" dirty="0" err="1">
                <a:solidFill>
                  <a:srgbClr val="FFFFFF"/>
                </a:solidFill>
                <a:latin typeface="Nunito"/>
              </a:rPr>
              <a:t>tahan</a:t>
            </a:r>
            <a:r>
              <a:rPr lang="en-US" sz="2899" dirty="0">
                <a:solidFill>
                  <a:srgbClr val="FFFFFF"/>
                </a:solidFill>
                <a:latin typeface="Nunito"/>
              </a:rPr>
              <a:t> yang </a:t>
            </a:r>
            <a:r>
              <a:rPr lang="en-US" sz="2899" dirty="0" err="1">
                <a:solidFill>
                  <a:srgbClr val="FFFFFF"/>
                </a:solidFill>
                <a:latin typeface="Nunito"/>
              </a:rPr>
              <a:t>kuat</a:t>
            </a:r>
            <a:r>
              <a:rPr lang="en-US" sz="2899" dirty="0">
                <a:solidFill>
                  <a:srgbClr val="FFFFFF"/>
                </a:solidFill>
                <a:latin typeface="Nunito"/>
              </a:rPr>
              <a:t>, </a:t>
            </a:r>
            <a:r>
              <a:rPr lang="en-US" sz="2899" dirty="0" err="1">
                <a:solidFill>
                  <a:srgbClr val="FFFFFF"/>
                </a:solidFill>
                <a:latin typeface="Nunito"/>
              </a:rPr>
              <a:t>sehingga</a:t>
            </a:r>
            <a:r>
              <a:rPr lang="en-US" sz="2899" dirty="0">
                <a:solidFill>
                  <a:srgbClr val="FFFFFF"/>
                </a:solidFill>
                <a:latin typeface="Nunito"/>
              </a:rPr>
              <a:t> </a:t>
            </a:r>
            <a:r>
              <a:rPr lang="en-US" sz="2899" dirty="0" err="1">
                <a:solidFill>
                  <a:srgbClr val="FFFFFF"/>
                </a:solidFill>
                <a:latin typeface="Nunito"/>
              </a:rPr>
              <a:t>cocok</a:t>
            </a:r>
            <a:r>
              <a:rPr lang="en-US" sz="2899" dirty="0">
                <a:solidFill>
                  <a:srgbClr val="FFFFFF"/>
                </a:solidFill>
                <a:latin typeface="Nunito"/>
              </a:rPr>
              <a:t> </a:t>
            </a:r>
            <a:r>
              <a:rPr lang="en-US" sz="2899" dirty="0" err="1">
                <a:solidFill>
                  <a:srgbClr val="FFFFFF"/>
                </a:solidFill>
                <a:latin typeface="Nunito"/>
              </a:rPr>
              <a:t>untuk</a:t>
            </a:r>
            <a:r>
              <a:rPr lang="en-US" sz="2899" dirty="0">
                <a:solidFill>
                  <a:srgbClr val="FFFFFF"/>
                </a:solidFill>
                <a:latin typeface="Nunito"/>
              </a:rPr>
              <a:t> </a:t>
            </a:r>
            <a:r>
              <a:rPr lang="en-US" sz="2899" dirty="0" err="1">
                <a:solidFill>
                  <a:srgbClr val="FFFFFF"/>
                </a:solidFill>
                <a:latin typeface="Nunito"/>
              </a:rPr>
              <a:t>digunakan</a:t>
            </a:r>
            <a:r>
              <a:rPr lang="en-US" sz="2899" dirty="0">
                <a:solidFill>
                  <a:srgbClr val="FFFFFF"/>
                </a:solidFill>
                <a:latin typeface="Nunito"/>
              </a:rPr>
              <a:t> </a:t>
            </a:r>
            <a:r>
              <a:rPr lang="en-US" sz="2899" dirty="0" err="1">
                <a:solidFill>
                  <a:srgbClr val="FFFFFF"/>
                </a:solidFill>
                <a:latin typeface="Nunito"/>
              </a:rPr>
              <a:t>dalam</a:t>
            </a:r>
            <a:r>
              <a:rPr lang="en-US" sz="2899" dirty="0">
                <a:solidFill>
                  <a:srgbClr val="FFFFFF"/>
                </a:solidFill>
                <a:latin typeface="Nunito"/>
              </a:rPr>
              <a:t> </a:t>
            </a:r>
            <a:r>
              <a:rPr lang="en-US" sz="2899" dirty="0" err="1">
                <a:solidFill>
                  <a:srgbClr val="FFFFFF"/>
                </a:solidFill>
                <a:latin typeface="Nunito"/>
              </a:rPr>
              <a:t>produk</a:t>
            </a:r>
            <a:r>
              <a:rPr lang="en-US" sz="2899" dirty="0">
                <a:solidFill>
                  <a:srgbClr val="FFFFFF"/>
                </a:solidFill>
                <a:latin typeface="Nunito"/>
              </a:rPr>
              <a:t> </a:t>
            </a:r>
            <a:r>
              <a:rPr lang="en-US" sz="2899" dirty="0" err="1">
                <a:solidFill>
                  <a:srgbClr val="FFFFFF"/>
                </a:solidFill>
                <a:latin typeface="Nunito"/>
              </a:rPr>
              <a:t>konsumen</a:t>
            </a:r>
            <a:r>
              <a:rPr lang="en-US" sz="2899" dirty="0">
                <a:solidFill>
                  <a:srgbClr val="FFFFFF"/>
                </a:solidFill>
                <a:latin typeface="Nunito"/>
              </a:rPr>
              <a:t> </a:t>
            </a:r>
            <a:r>
              <a:rPr lang="en-US" sz="2899" dirty="0" err="1">
                <a:solidFill>
                  <a:srgbClr val="FFFFFF"/>
                </a:solidFill>
                <a:latin typeface="Nunito"/>
              </a:rPr>
              <a:t>seperti</a:t>
            </a:r>
            <a:r>
              <a:rPr lang="en-US" sz="2899" dirty="0">
                <a:solidFill>
                  <a:srgbClr val="FFFFFF"/>
                </a:solidFill>
                <a:latin typeface="Nunito"/>
              </a:rPr>
              <a:t> </a:t>
            </a:r>
            <a:r>
              <a:rPr lang="en-US" sz="2899" dirty="0" err="1">
                <a:solidFill>
                  <a:srgbClr val="FFFFFF"/>
                </a:solidFill>
                <a:latin typeface="Nunito"/>
              </a:rPr>
              <a:t>tas</a:t>
            </a:r>
            <a:endParaRPr lang="en-US" sz="2899" dirty="0">
              <a:solidFill>
                <a:srgbClr val="FFFFFF"/>
              </a:solidFill>
              <a:latin typeface="Nunito"/>
            </a:endParaRPr>
          </a:p>
        </p:txBody>
      </p:sp>
      <p:pic>
        <p:nvPicPr>
          <p:cNvPr id="15" name="Picture 14">
            <a:extLst>
              <a:ext uri="{FF2B5EF4-FFF2-40B4-BE49-F238E27FC236}">
                <a16:creationId xmlns:a16="http://schemas.microsoft.com/office/drawing/2014/main" xmlns="" id="{BF928CCC-3628-48EA-910A-EF6691247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684" y="2271238"/>
            <a:ext cx="6604608" cy="66046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95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2344"/>
        </a:solidFill>
        <a:effectLst/>
      </p:bgPr>
    </p:bg>
    <p:spTree>
      <p:nvGrpSpPr>
        <p:cNvPr id="1" name=""/>
        <p:cNvGrpSpPr/>
        <p:nvPr/>
      </p:nvGrpSpPr>
      <p:grpSpPr>
        <a:xfrm>
          <a:off x="0" y="0"/>
          <a:ext cx="0" cy="0"/>
          <a:chOff x="0" y="0"/>
          <a:chExt cx="0" cy="0"/>
        </a:xfrm>
      </p:grpSpPr>
      <p:sp>
        <p:nvSpPr>
          <p:cNvPr id="2" name="Freeform 2"/>
          <p:cNvSpPr/>
          <p:nvPr/>
        </p:nvSpPr>
        <p:spPr>
          <a:xfrm>
            <a:off x="14900699" y="7828398"/>
            <a:ext cx="6114427" cy="7035428"/>
          </a:xfrm>
          <a:custGeom>
            <a:avLst/>
            <a:gdLst/>
            <a:ahLst/>
            <a:cxnLst/>
            <a:rect l="l" t="t" r="r" b="b"/>
            <a:pathLst>
              <a:path w="6114427" h="7035428">
                <a:moveTo>
                  <a:pt x="0" y="0"/>
                </a:moveTo>
                <a:lnTo>
                  <a:pt x="6114427" y="0"/>
                </a:lnTo>
                <a:lnTo>
                  <a:pt x="6114427" y="7035428"/>
                </a:lnTo>
                <a:lnTo>
                  <a:pt x="0" y="70354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V="1">
            <a:off x="-2603309" y="-4850808"/>
            <a:ext cx="6114427" cy="7035428"/>
          </a:xfrm>
          <a:custGeom>
            <a:avLst/>
            <a:gdLst/>
            <a:ahLst/>
            <a:cxnLst/>
            <a:rect l="l" t="t" r="r" b="b"/>
            <a:pathLst>
              <a:path w="6114427" h="7035428">
                <a:moveTo>
                  <a:pt x="0" y="7035429"/>
                </a:moveTo>
                <a:lnTo>
                  <a:pt x="6114427" y="7035429"/>
                </a:lnTo>
                <a:lnTo>
                  <a:pt x="6114427" y="0"/>
                </a:lnTo>
                <a:lnTo>
                  <a:pt x="0" y="0"/>
                </a:lnTo>
                <a:lnTo>
                  <a:pt x="0" y="7035429"/>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7" name="Freeform 7"/>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8" name="TextBox 8"/>
          <p:cNvSpPr txBox="1"/>
          <p:nvPr/>
        </p:nvSpPr>
        <p:spPr>
          <a:xfrm>
            <a:off x="2936278" y="2112301"/>
            <a:ext cx="12799672" cy="1704339"/>
          </a:xfrm>
          <a:prstGeom prst="rect">
            <a:avLst/>
          </a:prstGeom>
        </p:spPr>
        <p:txBody>
          <a:bodyPr lIns="0" tIns="0" rIns="0" bIns="0" rtlCol="0" anchor="t">
            <a:spAutoFit/>
          </a:bodyPr>
          <a:lstStyle/>
          <a:p>
            <a:pPr algn="ctr">
              <a:lnSpc>
                <a:spcPts val="6860"/>
              </a:lnSpc>
              <a:spcBef>
                <a:spcPct val="0"/>
              </a:spcBef>
            </a:pPr>
            <a:r>
              <a:rPr lang="en-US" sz="4900" spc="759">
                <a:solidFill>
                  <a:srgbClr val="F3BE66"/>
                </a:solidFill>
                <a:latin typeface="HK Modular Bold"/>
              </a:rPr>
              <a:t>Dampak material terhadap lingkungan</a:t>
            </a:r>
          </a:p>
        </p:txBody>
      </p:sp>
      <p:grpSp>
        <p:nvGrpSpPr>
          <p:cNvPr id="21" name="Group 21"/>
          <p:cNvGrpSpPr/>
          <p:nvPr/>
        </p:nvGrpSpPr>
        <p:grpSpPr>
          <a:xfrm>
            <a:off x="-3799353" y="3934562"/>
            <a:ext cx="19490779" cy="9218810"/>
            <a:chOff x="0" y="-528889"/>
            <a:chExt cx="1716349" cy="1341689"/>
          </a:xfrm>
        </p:grpSpPr>
        <p:sp>
          <p:nvSpPr>
            <p:cNvPr id="22" name="Freeform 22"/>
            <p:cNvSpPr/>
            <p:nvPr/>
          </p:nvSpPr>
          <p:spPr>
            <a:xfrm>
              <a:off x="592956" y="-528889"/>
              <a:ext cx="1123393" cy="831792"/>
            </a:xfrm>
            <a:custGeom>
              <a:avLst/>
              <a:gdLst/>
              <a:ahLst/>
              <a:cxnLst/>
              <a:rect l="l" t="t" r="r" b="b"/>
              <a:pathLst>
                <a:path w="1123393" h="831792">
                  <a:moveTo>
                    <a:pt x="99654" y="0"/>
                  </a:moveTo>
                  <a:lnTo>
                    <a:pt x="1023739" y="0"/>
                  </a:lnTo>
                  <a:cubicBezTo>
                    <a:pt x="1078776" y="0"/>
                    <a:pt x="1123393" y="44617"/>
                    <a:pt x="1123393" y="99654"/>
                  </a:cubicBezTo>
                  <a:lnTo>
                    <a:pt x="1123393" y="732138"/>
                  </a:lnTo>
                  <a:cubicBezTo>
                    <a:pt x="1123393" y="787175"/>
                    <a:pt x="1078776" y="831792"/>
                    <a:pt x="1023739" y="831792"/>
                  </a:cubicBezTo>
                  <a:lnTo>
                    <a:pt x="99654" y="831792"/>
                  </a:lnTo>
                  <a:cubicBezTo>
                    <a:pt x="44617" y="831792"/>
                    <a:pt x="0" y="787175"/>
                    <a:pt x="0" y="732138"/>
                  </a:cubicBezTo>
                  <a:lnTo>
                    <a:pt x="0" y="99654"/>
                  </a:lnTo>
                  <a:cubicBezTo>
                    <a:pt x="0" y="44617"/>
                    <a:pt x="44617" y="0"/>
                    <a:pt x="99654" y="0"/>
                  </a:cubicBezTo>
                  <a:close/>
                </a:path>
              </a:pathLst>
            </a:custGeom>
            <a:solidFill>
              <a:srgbClr val="000000">
                <a:alpha val="0"/>
              </a:srgbClr>
            </a:solidFill>
            <a:ln w="76200" cap="rnd">
              <a:solidFill>
                <a:srgbClr val="FFFFFF"/>
              </a:solidFill>
              <a:prstDash val="solid"/>
              <a:round/>
            </a:ln>
          </p:spPr>
          <p:txBody>
            <a:bodyPr/>
            <a:lstStyle/>
            <a:p>
              <a:endParaRPr lang="en-US" dirty="0"/>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799"/>
                </a:lnSpc>
              </a:pPr>
              <a:endParaRPr/>
            </a:p>
          </p:txBody>
        </p:sp>
      </p:grpSp>
      <p:sp>
        <p:nvSpPr>
          <p:cNvPr id="24" name="Freeform 24"/>
          <p:cNvSpPr/>
          <p:nvPr/>
        </p:nvSpPr>
        <p:spPr>
          <a:xfrm>
            <a:off x="480178" y="4492870"/>
            <a:ext cx="1515184" cy="1716067"/>
          </a:xfrm>
          <a:custGeom>
            <a:avLst/>
            <a:gdLst/>
            <a:ahLst/>
            <a:cxnLst/>
            <a:rect l="l" t="t" r="r" b="b"/>
            <a:pathLst>
              <a:path w="1515184" h="1716067">
                <a:moveTo>
                  <a:pt x="0" y="0"/>
                </a:moveTo>
                <a:lnTo>
                  <a:pt x="1515184" y="0"/>
                </a:lnTo>
                <a:lnTo>
                  <a:pt x="1515184" y="1716067"/>
                </a:lnTo>
                <a:lnTo>
                  <a:pt x="0" y="1716067"/>
                </a:lnTo>
                <a:lnTo>
                  <a:pt x="0" y="0"/>
                </a:lnTo>
                <a:close/>
              </a:path>
            </a:pathLst>
          </a:custGeom>
          <a:blipFill>
            <a:blip r:embed="rId7"/>
            <a:stretch>
              <a:fillRect/>
            </a:stretch>
          </a:blipFill>
        </p:spPr>
      </p:sp>
      <p:sp>
        <p:nvSpPr>
          <p:cNvPr id="25" name="Freeform 25"/>
          <p:cNvSpPr/>
          <p:nvPr/>
        </p:nvSpPr>
        <p:spPr>
          <a:xfrm flipH="1">
            <a:off x="17428594" y="8141375"/>
            <a:ext cx="1318433" cy="1493231"/>
          </a:xfrm>
          <a:custGeom>
            <a:avLst/>
            <a:gdLst/>
            <a:ahLst/>
            <a:cxnLst/>
            <a:rect l="l" t="t" r="r" b="b"/>
            <a:pathLst>
              <a:path w="1318433" h="1493231">
                <a:moveTo>
                  <a:pt x="1318433" y="0"/>
                </a:moveTo>
                <a:lnTo>
                  <a:pt x="0" y="0"/>
                </a:lnTo>
                <a:lnTo>
                  <a:pt x="0" y="1493231"/>
                </a:lnTo>
                <a:lnTo>
                  <a:pt x="1318433" y="1493231"/>
                </a:lnTo>
                <a:lnTo>
                  <a:pt x="1318433" y="0"/>
                </a:lnTo>
                <a:close/>
              </a:path>
            </a:pathLst>
          </a:custGeom>
          <a:blipFill>
            <a:blip r:embed="rId7"/>
            <a:stretch>
              <a:fillRect/>
            </a:stretch>
          </a:blipFill>
        </p:spPr>
      </p:sp>
      <p:sp>
        <p:nvSpPr>
          <p:cNvPr id="26" name="TextBox 12">
            <a:extLst>
              <a:ext uri="{FF2B5EF4-FFF2-40B4-BE49-F238E27FC236}">
                <a16:creationId xmlns:a16="http://schemas.microsoft.com/office/drawing/2014/main" xmlns="" id="{6E0B9753-8F02-4061-AC1A-719964AE2316}"/>
              </a:ext>
            </a:extLst>
          </p:cNvPr>
          <p:cNvSpPr txBox="1"/>
          <p:nvPr/>
        </p:nvSpPr>
        <p:spPr>
          <a:xfrm>
            <a:off x="3274540" y="4681932"/>
            <a:ext cx="12416886" cy="3134833"/>
          </a:xfrm>
          <a:prstGeom prst="rect">
            <a:avLst/>
          </a:prstGeom>
        </p:spPr>
        <p:txBody>
          <a:bodyPr wrap="square" lIns="0" tIns="0" rIns="0" bIns="0" rtlCol="0" anchor="t">
            <a:spAutoFit/>
          </a:bodyPr>
          <a:lstStyle/>
          <a:p>
            <a:pPr>
              <a:lnSpc>
                <a:spcPts val="4059"/>
              </a:lnSpc>
              <a:spcBef>
                <a:spcPct val="0"/>
              </a:spcBef>
            </a:pPr>
            <a:r>
              <a:rPr lang="en-US" sz="2899" dirty="0">
                <a:solidFill>
                  <a:srgbClr val="FFFFFF"/>
                </a:solidFill>
                <a:latin typeface="Nunito"/>
              </a:rPr>
              <a:t>Salah </a:t>
            </a:r>
            <a:r>
              <a:rPr lang="en-US" sz="2899" dirty="0" err="1">
                <a:solidFill>
                  <a:srgbClr val="FFFFFF"/>
                </a:solidFill>
                <a:latin typeface="Nunito"/>
              </a:rPr>
              <a:t>satu</a:t>
            </a:r>
            <a:r>
              <a:rPr lang="en-US" sz="2899" dirty="0">
                <a:solidFill>
                  <a:srgbClr val="FFFFFF"/>
                </a:solidFill>
                <a:latin typeface="Nunito"/>
              </a:rPr>
              <a:t> </a:t>
            </a:r>
            <a:r>
              <a:rPr lang="en-US" sz="2899" dirty="0" err="1">
                <a:solidFill>
                  <a:srgbClr val="FFFFFF"/>
                </a:solidFill>
                <a:latin typeface="Nunito"/>
              </a:rPr>
              <a:t>alasan</a:t>
            </a:r>
            <a:r>
              <a:rPr lang="en-US" sz="2899" dirty="0">
                <a:solidFill>
                  <a:srgbClr val="FFFFFF"/>
                </a:solidFill>
                <a:latin typeface="Nunito"/>
              </a:rPr>
              <a:t> </a:t>
            </a:r>
            <a:r>
              <a:rPr lang="en-US" sz="2899" dirty="0" err="1">
                <a:solidFill>
                  <a:srgbClr val="FFFFFF"/>
                </a:solidFill>
                <a:latin typeface="Nunito"/>
              </a:rPr>
              <a:t>kenapa</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a:t>
            </a:r>
            <a:r>
              <a:rPr lang="en-US" sz="2899" dirty="0" err="1">
                <a:solidFill>
                  <a:srgbClr val="FFFFFF"/>
                </a:solidFill>
                <a:latin typeface="Nunito"/>
              </a:rPr>
              <a:t>sering</a:t>
            </a:r>
            <a:r>
              <a:rPr lang="en-US" sz="2899" dirty="0">
                <a:solidFill>
                  <a:srgbClr val="FFFFFF"/>
                </a:solidFill>
                <a:latin typeface="Nunito"/>
              </a:rPr>
              <a:t> </a:t>
            </a:r>
            <a:r>
              <a:rPr lang="en-US" sz="2899" dirty="0" err="1">
                <a:solidFill>
                  <a:srgbClr val="FFFFFF"/>
                </a:solidFill>
                <a:latin typeface="Nunito"/>
              </a:rPr>
              <a:t>digunakan</a:t>
            </a:r>
            <a:r>
              <a:rPr lang="en-US" sz="2899" dirty="0">
                <a:solidFill>
                  <a:srgbClr val="FFFFFF"/>
                </a:solidFill>
                <a:latin typeface="Nunito"/>
              </a:rPr>
              <a:t> </a:t>
            </a:r>
            <a:r>
              <a:rPr lang="en-US" sz="2899" dirty="0" err="1">
                <a:solidFill>
                  <a:srgbClr val="FFFFFF"/>
                </a:solidFill>
                <a:latin typeface="Nunito"/>
              </a:rPr>
              <a:t>sebagai</a:t>
            </a:r>
            <a:r>
              <a:rPr lang="en-US" sz="2899" dirty="0">
                <a:solidFill>
                  <a:srgbClr val="FFFFFF"/>
                </a:solidFill>
                <a:latin typeface="Nunito"/>
              </a:rPr>
              <a:t> </a:t>
            </a:r>
            <a:r>
              <a:rPr lang="en-US" sz="2899" dirty="0" err="1">
                <a:solidFill>
                  <a:srgbClr val="FFFFFF"/>
                </a:solidFill>
                <a:latin typeface="Nunito"/>
              </a:rPr>
              <a:t>bahan</a:t>
            </a:r>
            <a:r>
              <a:rPr lang="en-US" sz="2899" dirty="0">
                <a:solidFill>
                  <a:srgbClr val="FFFFFF"/>
                </a:solidFill>
                <a:latin typeface="Nunito"/>
              </a:rPr>
              <a:t> </a:t>
            </a:r>
            <a:r>
              <a:rPr lang="en-US" sz="2899" dirty="0" err="1">
                <a:solidFill>
                  <a:srgbClr val="FFFFFF"/>
                </a:solidFill>
                <a:latin typeface="Nunito"/>
              </a:rPr>
              <a:t>dasar</a:t>
            </a:r>
            <a:r>
              <a:rPr lang="en-US" sz="2899" dirty="0">
                <a:solidFill>
                  <a:srgbClr val="FFFFFF"/>
                </a:solidFill>
                <a:latin typeface="Nunito"/>
              </a:rPr>
              <a:t> </a:t>
            </a:r>
            <a:r>
              <a:rPr lang="en-US" sz="2899" dirty="0" err="1">
                <a:solidFill>
                  <a:srgbClr val="FFFFFF"/>
                </a:solidFill>
                <a:latin typeface="Nunito"/>
              </a:rPr>
              <a:t>pembuatan</a:t>
            </a:r>
            <a:r>
              <a:rPr lang="en-US" sz="2899" dirty="0">
                <a:solidFill>
                  <a:srgbClr val="FFFFFF"/>
                </a:solidFill>
                <a:latin typeface="Nunito"/>
              </a:rPr>
              <a:t> </a:t>
            </a:r>
            <a:r>
              <a:rPr lang="en-US" sz="2899" dirty="0" err="1">
                <a:solidFill>
                  <a:srgbClr val="FFFFFF"/>
                </a:solidFill>
                <a:latin typeface="Nunito"/>
              </a:rPr>
              <a:t>sebuah</a:t>
            </a:r>
            <a:r>
              <a:rPr lang="en-US" sz="2899" dirty="0">
                <a:solidFill>
                  <a:srgbClr val="FFFFFF"/>
                </a:solidFill>
                <a:latin typeface="Nunito"/>
              </a:rPr>
              <a:t> </a:t>
            </a:r>
            <a:r>
              <a:rPr lang="en-US" sz="2899" dirty="0" err="1">
                <a:solidFill>
                  <a:srgbClr val="FFFFFF"/>
                </a:solidFill>
                <a:latin typeface="Nunito"/>
              </a:rPr>
              <a:t>produk</a:t>
            </a:r>
            <a:r>
              <a:rPr lang="en-US" sz="2899" dirty="0">
                <a:solidFill>
                  <a:srgbClr val="FFFFFF"/>
                </a:solidFill>
                <a:latin typeface="Nunito"/>
              </a:rPr>
              <a:t> </a:t>
            </a:r>
            <a:r>
              <a:rPr lang="en-US" sz="2899" dirty="0" err="1">
                <a:solidFill>
                  <a:srgbClr val="FFFFFF"/>
                </a:solidFill>
                <a:latin typeface="Nunito"/>
              </a:rPr>
              <a:t>karena</a:t>
            </a:r>
            <a:r>
              <a:rPr lang="en-US" sz="2899" dirty="0">
                <a:solidFill>
                  <a:srgbClr val="FFFFFF"/>
                </a:solidFill>
                <a:latin typeface="Nunito"/>
              </a:rPr>
              <a:t> </a:t>
            </a:r>
            <a:r>
              <a:rPr lang="en-US" sz="2899" dirty="0" err="1">
                <a:solidFill>
                  <a:srgbClr val="FFFFFF"/>
                </a:solidFill>
                <a:latin typeface="Nunito"/>
              </a:rPr>
              <a:t>sifatnya</a:t>
            </a:r>
            <a:r>
              <a:rPr lang="en-US" sz="2899" dirty="0">
                <a:solidFill>
                  <a:srgbClr val="FFFFFF"/>
                </a:solidFill>
                <a:latin typeface="Nunito"/>
              </a:rPr>
              <a:t> yang </a:t>
            </a:r>
            <a:r>
              <a:rPr lang="en-US" sz="2899" dirty="0" err="1">
                <a:solidFill>
                  <a:srgbClr val="FFFFFF"/>
                </a:solidFill>
                <a:latin typeface="Nunito"/>
              </a:rPr>
              <a:t>ramah</a:t>
            </a:r>
            <a:r>
              <a:rPr lang="en-US" sz="2899" dirty="0">
                <a:solidFill>
                  <a:srgbClr val="FFFFFF"/>
                </a:solidFill>
                <a:latin typeface="Nunito"/>
              </a:rPr>
              <a:t> </a:t>
            </a:r>
            <a:r>
              <a:rPr lang="en-US" sz="2899" dirty="0" err="1">
                <a:solidFill>
                  <a:srgbClr val="FFFFFF"/>
                </a:solidFill>
                <a:latin typeface="Nunito"/>
              </a:rPr>
              <a:t>lingkungan</a:t>
            </a:r>
            <a:r>
              <a:rPr lang="en-US" sz="2899" dirty="0">
                <a:solidFill>
                  <a:srgbClr val="FFFFFF"/>
                </a:solidFill>
                <a:latin typeface="Nunito"/>
              </a:rPr>
              <a:t> </a:t>
            </a:r>
            <a:r>
              <a:rPr lang="en-US" sz="2899" dirty="0" err="1">
                <a:solidFill>
                  <a:srgbClr val="FFFFFF"/>
                </a:solidFill>
                <a:latin typeface="Nunito"/>
              </a:rPr>
              <a:t>serta</a:t>
            </a:r>
            <a:r>
              <a:rPr lang="en-US" sz="2899" dirty="0">
                <a:solidFill>
                  <a:srgbClr val="FFFFFF"/>
                </a:solidFill>
                <a:latin typeface="Nunito"/>
              </a:rPr>
              <a:t> </a:t>
            </a:r>
            <a:r>
              <a:rPr lang="en-US" sz="2899" dirty="0" err="1">
                <a:solidFill>
                  <a:srgbClr val="FFFFFF"/>
                </a:solidFill>
                <a:latin typeface="Nunito"/>
              </a:rPr>
              <a:t>tidak</a:t>
            </a:r>
            <a:r>
              <a:rPr lang="en-US" sz="2899" dirty="0">
                <a:solidFill>
                  <a:srgbClr val="FFFFFF"/>
                </a:solidFill>
                <a:latin typeface="Nunito"/>
              </a:rPr>
              <a:t> </a:t>
            </a:r>
            <a:r>
              <a:rPr lang="en-US" sz="2899" dirty="0" err="1">
                <a:solidFill>
                  <a:srgbClr val="FFFFFF"/>
                </a:solidFill>
                <a:latin typeface="Nunito"/>
              </a:rPr>
              <a:t>menyebabkan</a:t>
            </a:r>
            <a:r>
              <a:rPr lang="en-US" sz="2899" dirty="0">
                <a:solidFill>
                  <a:srgbClr val="FFFFFF"/>
                </a:solidFill>
                <a:latin typeface="Nunito"/>
              </a:rPr>
              <a:t> </a:t>
            </a:r>
            <a:r>
              <a:rPr lang="en-US" sz="2899" dirty="0" err="1">
                <a:solidFill>
                  <a:srgbClr val="FFFFFF"/>
                </a:solidFill>
                <a:latin typeface="Nunito"/>
              </a:rPr>
              <a:t>limbah</a:t>
            </a:r>
            <a:r>
              <a:rPr lang="en-US" sz="2899" dirty="0">
                <a:solidFill>
                  <a:srgbClr val="FFFFFF"/>
                </a:solidFill>
                <a:latin typeface="Nunito"/>
              </a:rPr>
              <a:t>, </a:t>
            </a:r>
            <a:r>
              <a:rPr lang="en-US" sz="2899" dirty="0" err="1">
                <a:solidFill>
                  <a:srgbClr val="FFFFFF"/>
                </a:solidFill>
                <a:latin typeface="Nunito"/>
              </a:rPr>
              <a:t>namun</a:t>
            </a:r>
            <a:r>
              <a:rPr lang="en-US" sz="2899" dirty="0">
                <a:solidFill>
                  <a:srgbClr val="FFFFFF"/>
                </a:solidFill>
                <a:latin typeface="Nunito"/>
              </a:rPr>
              <a:t> </a:t>
            </a:r>
            <a:r>
              <a:rPr lang="en-US" sz="2899" dirty="0" err="1">
                <a:solidFill>
                  <a:srgbClr val="FFFFFF"/>
                </a:solidFill>
                <a:latin typeface="Nunito"/>
              </a:rPr>
              <a:t>jika</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a:t>
            </a:r>
            <a:r>
              <a:rPr lang="en-US" sz="2899" dirty="0" err="1">
                <a:solidFill>
                  <a:srgbClr val="FFFFFF"/>
                </a:solidFill>
                <a:latin typeface="Nunito"/>
              </a:rPr>
              <a:t>diambil</a:t>
            </a:r>
            <a:r>
              <a:rPr lang="en-US" sz="2899" dirty="0">
                <a:solidFill>
                  <a:srgbClr val="FFFFFF"/>
                </a:solidFill>
                <a:latin typeface="Nunito"/>
              </a:rPr>
              <a:t> </a:t>
            </a:r>
            <a:r>
              <a:rPr lang="en-US" sz="2899" dirty="0" err="1">
                <a:solidFill>
                  <a:srgbClr val="FFFFFF"/>
                </a:solidFill>
                <a:latin typeface="Nunito"/>
              </a:rPr>
              <a:t>secara</a:t>
            </a:r>
            <a:r>
              <a:rPr lang="en-US" sz="2899" dirty="0">
                <a:solidFill>
                  <a:srgbClr val="FFFFFF"/>
                </a:solidFill>
                <a:latin typeface="Nunito"/>
              </a:rPr>
              <a:t> </a:t>
            </a:r>
            <a:r>
              <a:rPr lang="en-US" sz="2899" dirty="0" err="1">
                <a:solidFill>
                  <a:srgbClr val="FFFFFF"/>
                </a:solidFill>
                <a:latin typeface="Nunito"/>
              </a:rPr>
              <a:t>berlebihan</a:t>
            </a:r>
            <a:r>
              <a:rPr lang="en-US" sz="2899" dirty="0">
                <a:solidFill>
                  <a:srgbClr val="FFFFFF"/>
                </a:solidFill>
                <a:latin typeface="Nunito"/>
              </a:rPr>
              <a:t> </a:t>
            </a:r>
            <a:r>
              <a:rPr lang="en-US" sz="2899" dirty="0" err="1">
                <a:solidFill>
                  <a:srgbClr val="FFFFFF"/>
                </a:solidFill>
                <a:latin typeface="Nunito"/>
              </a:rPr>
              <a:t>dapat</a:t>
            </a:r>
            <a:r>
              <a:rPr lang="en-US" sz="2899" dirty="0">
                <a:solidFill>
                  <a:srgbClr val="FFFFFF"/>
                </a:solidFill>
                <a:latin typeface="Nunito"/>
              </a:rPr>
              <a:t> </a:t>
            </a:r>
            <a:r>
              <a:rPr lang="en-US" sz="2899" dirty="0" err="1">
                <a:solidFill>
                  <a:srgbClr val="FFFFFF"/>
                </a:solidFill>
                <a:latin typeface="Nunito"/>
              </a:rPr>
              <a:t>menyebabkan</a:t>
            </a:r>
            <a:r>
              <a:rPr lang="en-US" sz="2899" dirty="0">
                <a:solidFill>
                  <a:srgbClr val="FFFFFF"/>
                </a:solidFill>
                <a:latin typeface="Nunito"/>
              </a:rPr>
              <a:t> </a:t>
            </a:r>
            <a:r>
              <a:rPr lang="en-US" sz="2899" dirty="0" err="1">
                <a:solidFill>
                  <a:srgbClr val="FFFFFF"/>
                </a:solidFill>
                <a:latin typeface="Nunito"/>
              </a:rPr>
              <a:t>kerusakan</a:t>
            </a:r>
            <a:r>
              <a:rPr lang="en-US" sz="2899" dirty="0">
                <a:solidFill>
                  <a:srgbClr val="FFFFFF"/>
                </a:solidFill>
                <a:latin typeface="Nunito"/>
              </a:rPr>
              <a:t> pada </a:t>
            </a:r>
            <a:r>
              <a:rPr lang="en-US" sz="2899" dirty="0" err="1">
                <a:solidFill>
                  <a:srgbClr val="FFFFFF"/>
                </a:solidFill>
                <a:latin typeface="Nunito"/>
              </a:rPr>
              <a:t>ekosistem</a:t>
            </a:r>
            <a:r>
              <a:rPr lang="en-US" sz="2899" dirty="0">
                <a:solidFill>
                  <a:srgbClr val="FFFFFF"/>
                </a:solidFill>
                <a:latin typeface="Nunito"/>
              </a:rPr>
              <a:t> </a:t>
            </a:r>
            <a:r>
              <a:rPr lang="en-US" sz="2899" dirty="0" err="1">
                <a:solidFill>
                  <a:srgbClr val="FFFFFF"/>
                </a:solidFill>
                <a:latin typeface="Nunito"/>
              </a:rPr>
              <a:t>hutan</a:t>
            </a:r>
            <a:r>
              <a:rPr lang="en-US" sz="2899" dirty="0">
                <a:solidFill>
                  <a:srgbClr val="FFFFFF"/>
                </a:solidFill>
                <a:latin typeface="Nunito"/>
              </a:rPr>
              <a:t> </a:t>
            </a:r>
            <a:r>
              <a:rPr lang="en-US" sz="2899" dirty="0" err="1">
                <a:solidFill>
                  <a:srgbClr val="FFFFFF"/>
                </a:solidFill>
                <a:latin typeface="Nunito"/>
              </a:rPr>
              <a:t>maka</a:t>
            </a:r>
            <a:r>
              <a:rPr lang="en-US" sz="2899" dirty="0">
                <a:solidFill>
                  <a:srgbClr val="FFFFFF"/>
                </a:solidFill>
                <a:latin typeface="Nunito"/>
              </a:rPr>
              <a:t> </a:t>
            </a:r>
            <a:r>
              <a:rPr lang="en-US" sz="2899" dirty="0" err="1">
                <a:solidFill>
                  <a:srgbClr val="FFFFFF"/>
                </a:solidFill>
                <a:latin typeface="Nunito"/>
              </a:rPr>
              <a:t>dari</a:t>
            </a:r>
            <a:r>
              <a:rPr lang="en-US" sz="2899" dirty="0">
                <a:solidFill>
                  <a:srgbClr val="FFFFFF"/>
                </a:solidFill>
                <a:latin typeface="Nunito"/>
              </a:rPr>
              <a:t> </a:t>
            </a:r>
            <a:r>
              <a:rPr lang="en-US" sz="2899" dirty="0" err="1">
                <a:solidFill>
                  <a:srgbClr val="FFFFFF"/>
                </a:solidFill>
                <a:latin typeface="Nunito"/>
              </a:rPr>
              <a:t>itu</a:t>
            </a:r>
            <a:r>
              <a:rPr lang="en-US" sz="2899" dirty="0">
                <a:solidFill>
                  <a:srgbClr val="FFFFFF"/>
                </a:solidFill>
                <a:latin typeface="Nunito"/>
              </a:rPr>
              <a:t> </a:t>
            </a:r>
            <a:r>
              <a:rPr lang="en-US" sz="2899" dirty="0" err="1">
                <a:solidFill>
                  <a:srgbClr val="FFFFFF"/>
                </a:solidFill>
                <a:latin typeface="Nunito"/>
              </a:rPr>
              <a:t>melakukan</a:t>
            </a:r>
            <a:r>
              <a:rPr lang="en-US" sz="2899" dirty="0">
                <a:solidFill>
                  <a:srgbClr val="FFFFFF"/>
                </a:solidFill>
                <a:latin typeface="Nunito"/>
              </a:rPr>
              <a:t> </a:t>
            </a:r>
            <a:r>
              <a:rPr lang="en-US" sz="2899" dirty="0" err="1">
                <a:solidFill>
                  <a:srgbClr val="FFFFFF"/>
                </a:solidFill>
                <a:latin typeface="Nunito"/>
              </a:rPr>
              <a:t>budidaya</a:t>
            </a:r>
            <a:r>
              <a:rPr lang="en-US" sz="2899" dirty="0">
                <a:solidFill>
                  <a:srgbClr val="FFFFFF"/>
                </a:solidFill>
                <a:latin typeface="Nunito"/>
              </a:rPr>
              <a:t> </a:t>
            </a:r>
            <a:r>
              <a:rPr lang="en-US" sz="2899" dirty="0" err="1">
                <a:solidFill>
                  <a:srgbClr val="FFFFFF"/>
                </a:solidFill>
                <a:latin typeface="Nunito"/>
              </a:rPr>
              <a:t>rotan</a:t>
            </a:r>
            <a:r>
              <a:rPr lang="en-US" sz="2899" dirty="0">
                <a:solidFill>
                  <a:srgbClr val="FFFFFF"/>
                </a:solidFill>
                <a:latin typeface="Nunito"/>
              </a:rPr>
              <a:t> </a:t>
            </a:r>
            <a:r>
              <a:rPr lang="en-US" sz="2899" dirty="0" err="1">
                <a:solidFill>
                  <a:srgbClr val="FFFFFF"/>
                </a:solidFill>
                <a:latin typeface="Nunito"/>
              </a:rPr>
              <a:t>merupakan</a:t>
            </a:r>
            <a:r>
              <a:rPr lang="en-US" sz="2899" dirty="0">
                <a:solidFill>
                  <a:srgbClr val="FFFFFF"/>
                </a:solidFill>
                <a:latin typeface="Nunito"/>
              </a:rPr>
              <a:t> </a:t>
            </a:r>
            <a:r>
              <a:rPr lang="en-US" sz="2899" dirty="0" err="1">
                <a:solidFill>
                  <a:srgbClr val="FFFFFF"/>
                </a:solidFill>
                <a:latin typeface="Nunito"/>
              </a:rPr>
              <a:t>solusi</a:t>
            </a:r>
            <a:r>
              <a:rPr lang="en-US" sz="2899" dirty="0">
                <a:solidFill>
                  <a:srgbClr val="FFFFFF"/>
                </a:solidFill>
                <a:latin typeface="Nunito"/>
              </a:rPr>
              <a:t> </a:t>
            </a:r>
            <a:r>
              <a:rPr lang="en-US" sz="2899" dirty="0" err="1">
                <a:solidFill>
                  <a:srgbClr val="FFFFFF"/>
                </a:solidFill>
                <a:latin typeface="Nunito"/>
              </a:rPr>
              <a:t>terbaik</a:t>
            </a:r>
            <a:r>
              <a:rPr lang="en-US" sz="2899" dirty="0">
                <a:solidFill>
                  <a:srgbClr val="FFFFFF"/>
                </a:solidFill>
                <a:latin typeface="Nunito"/>
              </a:rPr>
              <a:t> </a:t>
            </a:r>
            <a:r>
              <a:rPr lang="en-US" sz="2899" dirty="0" err="1">
                <a:solidFill>
                  <a:srgbClr val="FFFFFF"/>
                </a:solidFill>
                <a:latin typeface="Nunito"/>
              </a:rPr>
              <a:t>untuk</a:t>
            </a:r>
            <a:r>
              <a:rPr lang="en-US" sz="2899" dirty="0">
                <a:solidFill>
                  <a:srgbClr val="FFFFFF"/>
                </a:solidFill>
                <a:latin typeface="Nunito"/>
              </a:rPr>
              <a:t> </a:t>
            </a:r>
            <a:r>
              <a:rPr lang="en-US" sz="2899" dirty="0" err="1">
                <a:solidFill>
                  <a:srgbClr val="FFFFFF"/>
                </a:solidFill>
                <a:latin typeface="Nunito"/>
              </a:rPr>
              <a:t>menjaga</a:t>
            </a:r>
            <a:r>
              <a:rPr lang="en-US" sz="2899" dirty="0">
                <a:solidFill>
                  <a:srgbClr val="FFFFFF"/>
                </a:solidFill>
                <a:latin typeface="Nunito"/>
              </a:rPr>
              <a:t> </a:t>
            </a:r>
            <a:r>
              <a:rPr lang="en-US" sz="2899" dirty="0" err="1">
                <a:solidFill>
                  <a:srgbClr val="FFFFFF"/>
                </a:solidFill>
                <a:latin typeface="Nunito"/>
              </a:rPr>
              <a:t>ekositem</a:t>
            </a:r>
            <a:r>
              <a:rPr lang="en-US" sz="2899" dirty="0">
                <a:solidFill>
                  <a:srgbClr val="FFFFFF"/>
                </a:solidFill>
                <a:latin typeface="Nunito"/>
              </a:rPr>
              <a:t> </a:t>
            </a:r>
            <a:r>
              <a:rPr lang="en-US" sz="2899" dirty="0" err="1">
                <a:solidFill>
                  <a:srgbClr val="FFFFFF"/>
                </a:solidFill>
                <a:latin typeface="Nunito"/>
              </a:rPr>
              <a:t>alam</a:t>
            </a:r>
            <a:r>
              <a:rPr lang="en-US" sz="2899" dirty="0">
                <a:solidFill>
                  <a:srgbClr val="FFFFFF"/>
                </a:solidFill>
                <a:latin typeface="Nunito"/>
              </a:rPr>
              <a:t> agar </a:t>
            </a:r>
            <a:r>
              <a:rPr lang="en-US" sz="2899" dirty="0" err="1">
                <a:solidFill>
                  <a:srgbClr val="FFFFFF"/>
                </a:solidFill>
                <a:latin typeface="Nunito"/>
              </a:rPr>
              <a:t>tetap</a:t>
            </a:r>
            <a:r>
              <a:rPr lang="en-US" sz="2899" dirty="0">
                <a:solidFill>
                  <a:srgbClr val="FFFFFF"/>
                </a:solidFill>
                <a:latin typeface="Nunito"/>
              </a:rPr>
              <a:t> </a:t>
            </a:r>
            <a:r>
              <a:rPr lang="en-US" sz="2899" dirty="0" err="1">
                <a:solidFill>
                  <a:srgbClr val="FFFFFF"/>
                </a:solidFill>
                <a:latin typeface="Nunito"/>
              </a:rPr>
              <a:t>terjaga</a:t>
            </a:r>
            <a:r>
              <a:rPr lang="en-US" sz="2899" dirty="0">
                <a:solidFill>
                  <a:srgbClr val="FFFFFF"/>
                </a:solidFill>
                <a:latin typeface="Nunito"/>
              </a:rPr>
              <a:t>.</a:t>
            </a:r>
          </a:p>
        </p:txBody>
      </p:sp>
    </p:spTree>
    <p:extLst>
      <p:ext uri="{BB962C8B-B14F-4D97-AF65-F5344CB8AC3E}">
        <p14:creationId xmlns:p14="http://schemas.microsoft.com/office/powerpoint/2010/main" val="46477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a:off x="7479597" y="3073008"/>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7551906" y="7269370"/>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7"/>
            <a:stretch>
              <a:fillRect/>
            </a:stretch>
          </a:blipFill>
        </p:spPr>
      </p:sp>
      <p:sp>
        <p:nvSpPr>
          <p:cNvPr id="6" name="TextBox 6"/>
          <p:cNvSpPr txBox="1"/>
          <p:nvPr/>
        </p:nvSpPr>
        <p:spPr>
          <a:xfrm>
            <a:off x="7010400" y="621994"/>
            <a:ext cx="11053546" cy="2000548"/>
          </a:xfrm>
          <a:prstGeom prst="rect">
            <a:avLst/>
          </a:prstGeom>
        </p:spPr>
        <p:txBody>
          <a:bodyPr wrap="square" lIns="0" tIns="0" rIns="0" bIns="0" rtlCol="0" anchor="t">
            <a:spAutoFit/>
          </a:bodyPr>
          <a:lstStyle/>
          <a:p>
            <a:pPr>
              <a:lnSpc>
                <a:spcPts val="7800"/>
              </a:lnSpc>
            </a:pPr>
            <a:r>
              <a:rPr lang="en-US" sz="6500" dirty="0">
                <a:solidFill>
                  <a:srgbClr val="FFFFFF"/>
                </a:solidFill>
                <a:latin typeface="Mokoto"/>
              </a:rPr>
              <a:t>CARA PEMBUATAN PRODUK</a:t>
            </a:r>
          </a:p>
        </p:txBody>
      </p:sp>
      <p:sp>
        <p:nvSpPr>
          <p:cNvPr id="7" name="TextBox 7"/>
          <p:cNvSpPr txBox="1"/>
          <p:nvPr/>
        </p:nvSpPr>
        <p:spPr>
          <a:xfrm>
            <a:off x="8315325" y="3844199"/>
            <a:ext cx="8568552" cy="3465308"/>
          </a:xfrm>
          <a:prstGeom prst="rect">
            <a:avLst/>
          </a:prstGeom>
        </p:spPr>
        <p:txBody>
          <a:bodyPr lIns="0" tIns="0" rIns="0" bIns="0" rtlCol="0" anchor="t">
            <a:spAutoFit/>
          </a:bodyPr>
          <a:lstStyle/>
          <a:p>
            <a:pPr algn="just">
              <a:lnSpc>
                <a:spcPts val="3359"/>
              </a:lnSpc>
            </a:pPr>
            <a:r>
              <a:rPr lang="en-US" sz="2400" dirty="0" err="1">
                <a:solidFill>
                  <a:srgbClr val="FFFFFF"/>
                </a:solidFill>
                <a:latin typeface="Poppins"/>
              </a:rPr>
              <a:t>Menentukan</a:t>
            </a:r>
            <a:r>
              <a:rPr lang="en-US" sz="2400" dirty="0">
                <a:solidFill>
                  <a:srgbClr val="FFFFFF"/>
                </a:solidFill>
                <a:latin typeface="Poppins"/>
              </a:rPr>
              <a:t> ide </a:t>
            </a:r>
            <a:r>
              <a:rPr lang="en-US" sz="2400" dirty="0" err="1">
                <a:solidFill>
                  <a:srgbClr val="FFFFFF"/>
                </a:solidFill>
                <a:latin typeface="Poppins"/>
              </a:rPr>
              <a:t>merupakan</a:t>
            </a:r>
            <a:r>
              <a:rPr lang="en-US" sz="2400" dirty="0">
                <a:solidFill>
                  <a:srgbClr val="FFFFFF"/>
                </a:solidFill>
                <a:latin typeface="Poppins"/>
              </a:rPr>
              <a:t> </a:t>
            </a:r>
            <a:r>
              <a:rPr lang="en-US" sz="2400" dirty="0" err="1">
                <a:solidFill>
                  <a:srgbClr val="FFFFFF"/>
                </a:solidFill>
                <a:latin typeface="Poppins"/>
              </a:rPr>
              <a:t>langka</a:t>
            </a:r>
            <a:r>
              <a:rPr lang="en-US" sz="2400" dirty="0">
                <a:solidFill>
                  <a:srgbClr val="FFFFFF"/>
                </a:solidFill>
                <a:latin typeface="Poppins"/>
              </a:rPr>
              <a:t> </a:t>
            </a:r>
            <a:r>
              <a:rPr lang="en-US" sz="2400" dirty="0" err="1">
                <a:solidFill>
                  <a:srgbClr val="FFFFFF"/>
                </a:solidFill>
                <a:latin typeface="Poppins"/>
              </a:rPr>
              <a:t>awal</a:t>
            </a:r>
            <a:r>
              <a:rPr lang="en-US" sz="2400" dirty="0">
                <a:solidFill>
                  <a:srgbClr val="FFFFFF"/>
                </a:solidFill>
                <a:latin typeface="Poppins"/>
              </a:rPr>
              <a:t> </a:t>
            </a:r>
            <a:r>
              <a:rPr lang="en-US" sz="2400" dirty="0" err="1">
                <a:solidFill>
                  <a:srgbClr val="FFFFFF"/>
                </a:solidFill>
                <a:latin typeface="Poppins"/>
              </a:rPr>
              <a:t>dalam</a:t>
            </a:r>
            <a:r>
              <a:rPr lang="en-US" sz="2400" dirty="0">
                <a:solidFill>
                  <a:srgbClr val="FFFFFF"/>
                </a:solidFill>
                <a:latin typeface="Poppins"/>
              </a:rPr>
              <a:t> </a:t>
            </a:r>
            <a:r>
              <a:rPr lang="en-US" sz="2400" dirty="0" err="1">
                <a:solidFill>
                  <a:srgbClr val="FFFFFF"/>
                </a:solidFill>
                <a:latin typeface="Poppins"/>
              </a:rPr>
              <a:t>pembuatan</a:t>
            </a:r>
            <a:r>
              <a:rPr lang="en-US" sz="2400" dirty="0">
                <a:solidFill>
                  <a:srgbClr val="FFFFFF"/>
                </a:solidFill>
                <a:latin typeface="Poppins"/>
              </a:rPr>
              <a:t> </a:t>
            </a:r>
            <a:r>
              <a:rPr lang="en-US" sz="2400" dirty="0" err="1">
                <a:solidFill>
                  <a:srgbClr val="FFFFFF"/>
                </a:solidFill>
                <a:latin typeface="Poppins"/>
              </a:rPr>
              <a:t>tas</a:t>
            </a:r>
            <a:r>
              <a:rPr lang="en-US" sz="2400" dirty="0">
                <a:solidFill>
                  <a:srgbClr val="FFFFFF"/>
                </a:solidFill>
                <a:latin typeface="Poppins"/>
              </a:rPr>
              <a:t> </a:t>
            </a:r>
            <a:r>
              <a:rPr lang="en-US" sz="2400" dirty="0" err="1">
                <a:solidFill>
                  <a:srgbClr val="FFFFFF"/>
                </a:solidFill>
                <a:latin typeface="Poppins"/>
              </a:rPr>
              <a:t>rotan</a:t>
            </a:r>
            <a:r>
              <a:rPr lang="en-US" sz="2400" dirty="0">
                <a:solidFill>
                  <a:srgbClr val="FFFFFF"/>
                </a:solidFill>
                <a:latin typeface="Poppins"/>
              </a:rPr>
              <a:t>, </a:t>
            </a:r>
            <a:r>
              <a:rPr lang="en-US" sz="2400" dirty="0" err="1">
                <a:solidFill>
                  <a:srgbClr val="FFFFFF"/>
                </a:solidFill>
                <a:latin typeface="Poppins"/>
              </a:rPr>
              <a:t>karena</a:t>
            </a:r>
            <a:r>
              <a:rPr lang="en-US" sz="2400" dirty="0">
                <a:solidFill>
                  <a:srgbClr val="FFFFFF"/>
                </a:solidFill>
                <a:latin typeface="Poppins"/>
              </a:rPr>
              <a:t> </a:t>
            </a:r>
            <a:r>
              <a:rPr lang="en-US" sz="2400" dirty="0" err="1">
                <a:solidFill>
                  <a:srgbClr val="FFFFFF"/>
                </a:solidFill>
                <a:latin typeface="Poppins"/>
              </a:rPr>
              <a:t>dengan</a:t>
            </a:r>
            <a:r>
              <a:rPr lang="en-US" sz="2400" dirty="0">
                <a:solidFill>
                  <a:srgbClr val="FFFFFF"/>
                </a:solidFill>
                <a:latin typeface="Poppins"/>
              </a:rPr>
              <a:t> </a:t>
            </a:r>
            <a:r>
              <a:rPr lang="en-US" sz="2400" dirty="0" err="1">
                <a:solidFill>
                  <a:srgbClr val="FFFFFF"/>
                </a:solidFill>
                <a:latin typeface="Poppins"/>
              </a:rPr>
              <a:t>menentukan</a:t>
            </a:r>
            <a:r>
              <a:rPr lang="en-US" sz="2400" dirty="0">
                <a:solidFill>
                  <a:srgbClr val="FFFFFF"/>
                </a:solidFill>
                <a:latin typeface="Poppins"/>
              </a:rPr>
              <a:t> ide </a:t>
            </a:r>
            <a:r>
              <a:rPr lang="en-US" sz="2400" dirty="0" err="1">
                <a:solidFill>
                  <a:srgbClr val="FFFFFF"/>
                </a:solidFill>
                <a:latin typeface="Poppins"/>
              </a:rPr>
              <a:t>terlebih</a:t>
            </a:r>
            <a:r>
              <a:rPr lang="en-US" sz="2400" dirty="0">
                <a:solidFill>
                  <a:srgbClr val="FFFFFF"/>
                </a:solidFill>
                <a:latin typeface="Poppins"/>
              </a:rPr>
              <a:t> </a:t>
            </a:r>
            <a:r>
              <a:rPr lang="en-US" sz="2400" dirty="0" err="1">
                <a:solidFill>
                  <a:srgbClr val="FFFFFF"/>
                </a:solidFill>
                <a:latin typeface="Poppins"/>
              </a:rPr>
              <a:t>dahulu</a:t>
            </a:r>
            <a:r>
              <a:rPr lang="en-US" sz="2400" dirty="0">
                <a:solidFill>
                  <a:srgbClr val="FFFFFF"/>
                </a:solidFill>
                <a:latin typeface="Poppins"/>
              </a:rPr>
              <a:t> </a:t>
            </a:r>
            <a:r>
              <a:rPr lang="en-US" sz="2400" dirty="0" err="1">
                <a:solidFill>
                  <a:srgbClr val="FFFFFF"/>
                </a:solidFill>
                <a:latin typeface="Poppins"/>
              </a:rPr>
              <a:t>dapat</a:t>
            </a:r>
            <a:r>
              <a:rPr lang="en-US" sz="2400" dirty="0">
                <a:solidFill>
                  <a:srgbClr val="FFFFFF"/>
                </a:solidFill>
                <a:latin typeface="Poppins"/>
              </a:rPr>
              <a:t> </a:t>
            </a:r>
            <a:r>
              <a:rPr lang="en-US" sz="2400" dirty="0" err="1">
                <a:solidFill>
                  <a:srgbClr val="FFFFFF"/>
                </a:solidFill>
                <a:latin typeface="Poppins"/>
              </a:rPr>
              <a:t>mempermudah</a:t>
            </a:r>
            <a:r>
              <a:rPr lang="en-US" sz="2400" dirty="0">
                <a:solidFill>
                  <a:srgbClr val="FFFFFF"/>
                </a:solidFill>
                <a:latin typeface="Poppins"/>
              </a:rPr>
              <a:t> </a:t>
            </a:r>
            <a:r>
              <a:rPr lang="en-US" sz="2400" dirty="0" err="1">
                <a:solidFill>
                  <a:srgbClr val="FFFFFF"/>
                </a:solidFill>
                <a:latin typeface="Poppins"/>
              </a:rPr>
              <a:t>dalam</a:t>
            </a:r>
            <a:r>
              <a:rPr lang="en-US" sz="2400" dirty="0">
                <a:solidFill>
                  <a:srgbClr val="FFFFFF"/>
                </a:solidFill>
                <a:latin typeface="Poppins"/>
              </a:rPr>
              <a:t> </a:t>
            </a:r>
            <a:r>
              <a:rPr lang="en-US" sz="2400" dirty="0" err="1">
                <a:solidFill>
                  <a:srgbClr val="FFFFFF"/>
                </a:solidFill>
                <a:latin typeface="Poppins"/>
              </a:rPr>
              <a:t>pembuatannya</a:t>
            </a:r>
            <a:r>
              <a:rPr lang="en-US" sz="2400" dirty="0">
                <a:solidFill>
                  <a:srgbClr val="FFFFFF"/>
                </a:solidFill>
                <a:latin typeface="Poppins"/>
              </a:rPr>
              <a:t>, </a:t>
            </a:r>
            <a:r>
              <a:rPr lang="en-US" sz="2400" dirty="0" err="1">
                <a:solidFill>
                  <a:srgbClr val="FFFFFF"/>
                </a:solidFill>
                <a:latin typeface="Poppins"/>
              </a:rPr>
              <a:t>setelah</a:t>
            </a:r>
            <a:r>
              <a:rPr lang="en-US" sz="2400" dirty="0">
                <a:solidFill>
                  <a:srgbClr val="FFFFFF"/>
                </a:solidFill>
                <a:latin typeface="Poppins"/>
              </a:rPr>
              <a:t> </a:t>
            </a:r>
            <a:r>
              <a:rPr lang="en-US" sz="2400" dirty="0" err="1">
                <a:solidFill>
                  <a:srgbClr val="FFFFFF"/>
                </a:solidFill>
                <a:latin typeface="Poppins"/>
              </a:rPr>
              <a:t>menentukan</a:t>
            </a:r>
            <a:r>
              <a:rPr lang="en-US" sz="2400" dirty="0">
                <a:solidFill>
                  <a:srgbClr val="FFFFFF"/>
                </a:solidFill>
                <a:latin typeface="Poppins"/>
              </a:rPr>
              <a:t> ide </a:t>
            </a:r>
            <a:r>
              <a:rPr lang="en-US" sz="2400" dirty="0" err="1">
                <a:solidFill>
                  <a:srgbClr val="FFFFFF"/>
                </a:solidFill>
                <a:latin typeface="Poppins"/>
              </a:rPr>
              <a:t>tas</a:t>
            </a:r>
            <a:r>
              <a:rPr lang="en-US" sz="2400" dirty="0">
                <a:solidFill>
                  <a:srgbClr val="FFFFFF"/>
                </a:solidFill>
                <a:latin typeface="Poppins"/>
              </a:rPr>
              <a:t> yang </a:t>
            </a:r>
            <a:r>
              <a:rPr lang="en-US" sz="2400" dirty="0" err="1">
                <a:solidFill>
                  <a:srgbClr val="FFFFFF"/>
                </a:solidFill>
                <a:latin typeface="Poppins"/>
              </a:rPr>
              <a:t>dibuat</a:t>
            </a:r>
            <a:r>
              <a:rPr lang="en-US" sz="2400" dirty="0">
                <a:solidFill>
                  <a:srgbClr val="FFFFFF"/>
                </a:solidFill>
                <a:latin typeface="Poppins"/>
              </a:rPr>
              <a:t> </a:t>
            </a:r>
            <a:r>
              <a:rPr lang="en-US" sz="2400" dirty="0" err="1">
                <a:solidFill>
                  <a:srgbClr val="FFFFFF"/>
                </a:solidFill>
                <a:latin typeface="Poppins"/>
              </a:rPr>
              <a:t>maka</a:t>
            </a:r>
            <a:r>
              <a:rPr lang="en-US" sz="2400" dirty="0">
                <a:solidFill>
                  <a:srgbClr val="FFFFFF"/>
                </a:solidFill>
                <a:latin typeface="Poppins"/>
              </a:rPr>
              <a:t> </a:t>
            </a:r>
            <a:r>
              <a:rPr lang="en-US" sz="2400" dirty="0" err="1">
                <a:solidFill>
                  <a:srgbClr val="FFFFFF"/>
                </a:solidFill>
                <a:latin typeface="Poppins"/>
              </a:rPr>
              <a:t>langka</a:t>
            </a:r>
            <a:r>
              <a:rPr lang="en-US" sz="2400" dirty="0">
                <a:solidFill>
                  <a:srgbClr val="FFFFFF"/>
                </a:solidFill>
                <a:latin typeface="Poppins"/>
              </a:rPr>
              <a:t> </a:t>
            </a:r>
            <a:r>
              <a:rPr lang="en-US" sz="2400" dirty="0" err="1">
                <a:solidFill>
                  <a:srgbClr val="FFFFFF"/>
                </a:solidFill>
                <a:latin typeface="Poppins"/>
              </a:rPr>
              <a:t>selanjutnya</a:t>
            </a:r>
            <a:r>
              <a:rPr lang="en-US" sz="2400" dirty="0">
                <a:solidFill>
                  <a:srgbClr val="FFFFFF"/>
                </a:solidFill>
                <a:latin typeface="Poppins"/>
              </a:rPr>
              <a:t> </a:t>
            </a:r>
            <a:r>
              <a:rPr lang="en-US" sz="2400" dirty="0" err="1">
                <a:solidFill>
                  <a:srgbClr val="FFFFFF"/>
                </a:solidFill>
                <a:latin typeface="Poppins"/>
              </a:rPr>
              <a:t>yaitu</a:t>
            </a:r>
            <a:r>
              <a:rPr lang="en-US" sz="2400" dirty="0">
                <a:solidFill>
                  <a:srgbClr val="FFFFFF"/>
                </a:solidFill>
                <a:latin typeface="Poppins"/>
              </a:rPr>
              <a:t> </a:t>
            </a:r>
            <a:r>
              <a:rPr lang="en-US" sz="2400" dirty="0" err="1">
                <a:solidFill>
                  <a:srgbClr val="FFFFFF"/>
                </a:solidFill>
                <a:latin typeface="Poppins"/>
              </a:rPr>
              <a:t>pemilihan</a:t>
            </a:r>
            <a:r>
              <a:rPr lang="en-US" sz="2400" dirty="0">
                <a:solidFill>
                  <a:srgbClr val="FFFFFF"/>
                </a:solidFill>
                <a:latin typeface="Poppins"/>
              </a:rPr>
              <a:t> </a:t>
            </a:r>
            <a:r>
              <a:rPr lang="en-US" sz="2400" dirty="0" err="1">
                <a:solidFill>
                  <a:srgbClr val="FFFFFF"/>
                </a:solidFill>
                <a:latin typeface="Poppins"/>
              </a:rPr>
              <a:t>barang</a:t>
            </a:r>
            <a:r>
              <a:rPr lang="en-US" sz="2400" dirty="0">
                <a:solidFill>
                  <a:srgbClr val="FFFFFF"/>
                </a:solidFill>
                <a:latin typeface="Poppins"/>
              </a:rPr>
              <a:t> yang </a:t>
            </a:r>
            <a:r>
              <a:rPr lang="en-US" sz="2400" dirty="0" err="1">
                <a:solidFill>
                  <a:srgbClr val="FFFFFF"/>
                </a:solidFill>
                <a:latin typeface="Poppins"/>
              </a:rPr>
              <a:t>dibutukan</a:t>
            </a:r>
            <a:r>
              <a:rPr lang="en-US" sz="2400" dirty="0">
                <a:solidFill>
                  <a:srgbClr val="FFFFFF"/>
                </a:solidFill>
                <a:latin typeface="Poppins"/>
              </a:rPr>
              <a:t> </a:t>
            </a:r>
            <a:r>
              <a:rPr lang="en-US" sz="2400" dirty="0" err="1">
                <a:solidFill>
                  <a:srgbClr val="FFFFFF"/>
                </a:solidFill>
                <a:latin typeface="Poppins"/>
              </a:rPr>
              <a:t>seperti</a:t>
            </a:r>
            <a:r>
              <a:rPr lang="en-US" sz="2400" dirty="0">
                <a:solidFill>
                  <a:srgbClr val="FFFFFF"/>
                </a:solidFill>
                <a:latin typeface="Poppins"/>
              </a:rPr>
              <a:t> </a:t>
            </a:r>
            <a:r>
              <a:rPr lang="en-US" sz="2400" dirty="0" err="1">
                <a:solidFill>
                  <a:srgbClr val="FFFFFF"/>
                </a:solidFill>
                <a:latin typeface="Poppins"/>
              </a:rPr>
              <a:t>rotan</a:t>
            </a:r>
            <a:r>
              <a:rPr lang="en-US" sz="2400" dirty="0">
                <a:solidFill>
                  <a:srgbClr val="FFFFFF"/>
                </a:solidFill>
                <a:latin typeface="Poppins"/>
              </a:rPr>
              <a:t> yang </a:t>
            </a:r>
            <a:r>
              <a:rPr lang="en-US" sz="2400" dirty="0" err="1">
                <a:solidFill>
                  <a:srgbClr val="FFFFFF"/>
                </a:solidFill>
                <a:latin typeface="Poppins"/>
              </a:rPr>
              <a:t>siap</a:t>
            </a:r>
            <a:r>
              <a:rPr lang="en-US" sz="2400" dirty="0">
                <a:solidFill>
                  <a:srgbClr val="FFFFFF"/>
                </a:solidFill>
                <a:latin typeface="Poppins"/>
              </a:rPr>
              <a:t> </a:t>
            </a:r>
            <a:r>
              <a:rPr lang="en-US" sz="2400" dirty="0" err="1">
                <a:solidFill>
                  <a:srgbClr val="FFFFFF"/>
                </a:solidFill>
                <a:latin typeface="Poppins"/>
              </a:rPr>
              <a:t>dianyam</a:t>
            </a:r>
            <a:r>
              <a:rPr lang="en-US" sz="2400" dirty="0">
                <a:solidFill>
                  <a:srgbClr val="FFFFFF"/>
                </a:solidFill>
                <a:latin typeface="Poppins"/>
              </a:rPr>
              <a:t>, </a:t>
            </a:r>
            <a:r>
              <a:rPr lang="en-US" sz="2400" dirty="0" err="1">
                <a:solidFill>
                  <a:srgbClr val="FFFFFF"/>
                </a:solidFill>
                <a:latin typeface="Poppins"/>
              </a:rPr>
              <a:t>kuas</a:t>
            </a:r>
            <a:r>
              <a:rPr lang="en-US" sz="2400" dirty="0">
                <a:solidFill>
                  <a:srgbClr val="FFFFFF"/>
                </a:solidFill>
                <a:latin typeface="Poppins"/>
              </a:rPr>
              <a:t>, </a:t>
            </a:r>
            <a:r>
              <a:rPr lang="en-US" sz="2400" dirty="0" err="1">
                <a:solidFill>
                  <a:srgbClr val="FFFFFF"/>
                </a:solidFill>
                <a:latin typeface="Poppins"/>
              </a:rPr>
              <a:t>gunting</a:t>
            </a:r>
            <a:r>
              <a:rPr lang="en-US" sz="2400" dirty="0">
                <a:solidFill>
                  <a:srgbClr val="FFFFFF"/>
                </a:solidFill>
                <a:latin typeface="Poppins"/>
              </a:rPr>
              <a:t>, </a:t>
            </a:r>
            <a:r>
              <a:rPr lang="en-US" sz="2400" dirty="0" err="1">
                <a:solidFill>
                  <a:srgbClr val="FFFFFF"/>
                </a:solidFill>
                <a:latin typeface="Poppins"/>
              </a:rPr>
              <a:t>sarung</a:t>
            </a:r>
            <a:r>
              <a:rPr lang="en-US" sz="2400" dirty="0">
                <a:solidFill>
                  <a:srgbClr val="FFFFFF"/>
                </a:solidFill>
                <a:latin typeface="Poppins"/>
              </a:rPr>
              <a:t> </a:t>
            </a:r>
            <a:r>
              <a:rPr lang="en-US" sz="2400" dirty="0" err="1">
                <a:solidFill>
                  <a:srgbClr val="FFFFFF"/>
                </a:solidFill>
                <a:latin typeface="Poppins"/>
              </a:rPr>
              <a:t>tangan</a:t>
            </a:r>
            <a:r>
              <a:rPr lang="en-US" sz="2400" dirty="0">
                <a:solidFill>
                  <a:srgbClr val="FFFFFF"/>
                </a:solidFill>
                <a:latin typeface="Poppins"/>
              </a:rPr>
              <a:t>, cat, </a:t>
            </a:r>
            <a:r>
              <a:rPr lang="en-US" sz="2400" dirty="0" err="1">
                <a:solidFill>
                  <a:srgbClr val="FFFFFF"/>
                </a:solidFill>
                <a:latin typeface="Poppins"/>
              </a:rPr>
              <a:t>lem</a:t>
            </a:r>
            <a:r>
              <a:rPr lang="en-US" sz="2400" dirty="0">
                <a:solidFill>
                  <a:srgbClr val="FFFFFF"/>
                </a:solidFill>
                <a:latin typeface="Poppins"/>
              </a:rPr>
              <a:t>, </a:t>
            </a:r>
            <a:r>
              <a:rPr lang="en-US" sz="2400" dirty="0" err="1">
                <a:solidFill>
                  <a:srgbClr val="FFFFFF"/>
                </a:solidFill>
                <a:latin typeface="Poppins"/>
              </a:rPr>
              <a:t>meteran</a:t>
            </a:r>
            <a:r>
              <a:rPr lang="en-US" sz="2400" dirty="0">
                <a:solidFill>
                  <a:srgbClr val="FFFFFF"/>
                </a:solidFill>
                <a:latin typeface="Poppins"/>
              </a:rPr>
              <a:t>, </a:t>
            </a:r>
            <a:r>
              <a:rPr lang="en-US" sz="2400" dirty="0" err="1">
                <a:solidFill>
                  <a:srgbClr val="FFFFFF"/>
                </a:solidFill>
                <a:latin typeface="Poppins"/>
              </a:rPr>
              <a:t>dll</a:t>
            </a:r>
            <a:r>
              <a:rPr lang="en-US" sz="2400" dirty="0">
                <a:solidFill>
                  <a:srgbClr val="FFFFFF"/>
                </a:solidFill>
                <a:latin typeface="Poppins"/>
              </a:rPr>
              <a:t>.</a:t>
            </a:r>
          </a:p>
        </p:txBody>
      </p:sp>
      <p:sp>
        <p:nvSpPr>
          <p:cNvPr id="8" name="TextBox 8"/>
          <p:cNvSpPr txBox="1"/>
          <p:nvPr/>
        </p:nvSpPr>
        <p:spPr>
          <a:xfrm>
            <a:off x="8360773" y="7878592"/>
            <a:ext cx="8898527" cy="2157257"/>
          </a:xfrm>
          <a:prstGeom prst="rect">
            <a:avLst/>
          </a:prstGeom>
        </p:spPr>
        <p:txBody>
          <a:bodyPr wrap="square" lIns="0" tIns="0" rIns="0" bIns="0" rtlCol="0" anchor="t">
            <a:spAutoFit/>
          </a:bodyPr>
          <a:lstStyle/>
          <a:p>
            <a:pPr algn="just">
              <a:lnSpc>
                <a:spcPts val="3359"/>
              </a:lnSpc>
            </a:pPr>
            <a:r>
              <a:rPr lang="en-US" sz="2400" dirty="0" err="1">
                <a:solidFill>
                  <a:srgbClr val="FFFFFF"/>
                </a:solidFill>
                <a:latin typeface="Poppins"/>
              </a:rPr>
              <a:t>Langkah</a:t>
            </a:r>
            <a:r>
              <a:rPr lang="en-US" sz="2400" dirty="0">
                <a:solidFill>
                  <a:srgbClr val="FFFFFF"/>
                </a:solidFill>
                <a:latin typeface="Poppins"/>
              </a:rPr>
              <a:t> </a:t>
            </a:r>
            <a:r>
              <a:rPr lang="en-US" sz="2400" dirty="0" err="1">
                <a:solidFill>
                  <a:srgbClr val="FFFFFF"/>
                </a:solidFill>
                <a:latin typeface="Poppins"/>
              </a:rPr>
              <a:t>berikutnya</a:t>
            </a:r>
            <a:r>
              <a:rPr lang="en-US" sz="2400" dirty="0">
                <a:solidFill>
                  <a:srgbClr val="FFFFFF"/>
                </a:solidFill>
                <a:latin typeface="Poppins"/>
              </a:rPr>
              <a:t> </a:t>
            </a:r>
            <a:r>
              <a:rPr lang="en-US" sz="2400" dirty="0" err="1">
                <a:solidFill>
                  <a:srgbClr val="FFFFFF"/>
                </a:solidFill>
                <a:latin typeface="Poppins"/>
              </a:rPr>
              <a:t>adalah</a:t>
            </a:r>
            <a:r>
              <a:rPr lang="en-US" sz="2400" dirty="0">
                <a:solidFill>
                  <a:srgbClr val="FFFFFF"/>
                </a:solidFill>
                <a:latin typeface="Poppins"/>
              </a:rPr>
              <a:t> </a:t>
            </a:r>
            <a:r>
              <a:rPr lang="en-US" sz="2400" dirty="0" err="1">
                <a:solidFill>
                  <a:srgbClr val="FFFFFF"/>
                </a:solidFill>
                <a:latin typeface="Poppins"/>
              </a:rPr>
              <a:t>membuat</a:t>
            </a:r>
            <a:r>
              <a:rPr lang="en-US" sz="2400" dirty="0">
                <a:solidFill>
                  <a:srgbClr val="FFFFFF"/>
                </a:solidFill>
                <a:latin typeface="Poppins"/>
              </a:rPr>
              <a:t> </a:t>
            </a:r>
            <a:r>
              <a:rPr lang="en-US" sz="2400" dirty="0" err="1">
                <a:solidFill>
                  <a:srgbClr val="FFFFFF"/>
                </a:solidFill>
                <a:latin typeface="Poppins"/>
              </a:rPr>
              <a:t>kerangka</a:t>
            </a:r>
            <a:r>
              <a:rPr lang="en-US" sz="2400" dirty="0">
                <a:solidFill>
                  <a:srgbClr val="FFFFFF"/>
                </a:solidFill>
                <a:latin typeface="Poppins"/>
              </a:rPr>
              <a:t> agar </a:t>
            </a:r>
            <a:r>
              <a:rPr lang="en-US" sz="2400" dirty="0" err="1">
                <a:solidFill>
                  <a:srgbClr val="FFFFFF"/>
                </a:solidFill>
                <a:latin typeface="Poppins"/>
              </a:rPr>
              <a:t>produk</a:t>
            </a:r>
            <a:r>
              <a:rPr lang="en-US" sz="2400" dirty="0">
                <a:solidFill>
                  <a:srgbClr val="FFFFFF"/>
                </a:solidFill>
                <a:latin typeface="Poppins"/>
              </a:rPr>
              <a:t> yang </a:t>
            </a:r>
            <a:r>
              <a:rPr lang="en-US" sz="2400" dirty="0" err="1">
                <a:solidFill>
                  <a:srgbClr val="FFFFFF"/>
                </a:solidFill>
                <a:latin typeface="Poppins"/>
              </a:rPr>
              <a:t>bagus</a:t>
            </a:r>
            <a:r>
              <a:rPr lang="en-US" sz="2400" dirty="0">
                <a:solidFill>
                  <a:srgbClr val="FFFFFF"/>
                </a:solidFill>
                <a:latin typeface="Poppins"/>
              </a:rPr>
              <a:t> </a:t>
            </a:r>
            <a:r>
              <a:rPr lang="en-US" sz="2400" dirty="0" err="1">
                <a:solidFill>
                  <a:srgbClr val="FFFFFF"/>
                </a:solidFill>
                <a:latin typeface="Poppins"/>
              </a:rPr>
              <a:t>biasanya</a:t>
            </a:r>
            <a:r>
              <a:rPr lang="en-US" sz="2400" dirty="0">
                <a:solidFill>
                  <a:srgbClr val="FFFFFF"/>
                </a:solidFill>
                <a:latin typeface="Poppins"/>
              </a:rPr>
              <a:t> </a:t>
            </a:r>
            <a:r>
              <a:rPr lang="en-US" sz="2400" dirty="0" err="1">
                <a:solidFill>
                  <a:srgbClr val="FFFFFF"/>
                </a:solidFill>
                <a:latin typeface="Poppins"/>
              </a:rPr>
              <a:t>dalam</a:t>
            </a:r>
            <a:r>
              <a:rPr lang="en-US" sz="2400" dirty="0">
                <a:solidFill>
                  <a:srgbClr val="FFFFFF"/>
                </a:solidFill>
                <a:latin typeface="Poppins"/>
              </a:rPr>
              <a:t> proses </a:t>
            </a:r>
            <a:r>
              <a:rPr lang="en-US" sz="2400" dirty="0" err="1">
                <a:solidFill>
                  <a:srgbClr val="FFFFFF"/>
                </a:solidFill>
                <a:latin typeface="Poppins"/>
              </a:rPr>
              <a:t>ini</a:t>
            </a:r>
            <a:r>
              <a:rPr lang="en-US" sz="2400" dirty="0">
                <a:solidFill>
                  <a:srgbClr val="FFFFFF"/>
                </a:solidFill>
                <a:latin typeface="Poppins"/>
              </a:rPr>
              <a:t> </a:t>
            </a:r>
            <a:r>
              <a:rPr lang="en-US" sz="2400" dirty="0" err="1">
                <a:solidFill>
                  <a:srgbClr val="FFFFFF"/>
                </a:solidFill>
                <a:latin typeface="Poppins"/>
              </a:rPr>
              <a:t>pengrajin</a:t>
            </a:r>
            <a:r>
              <a:rPr lang="en-US" sz="2400" dirty="0">
                <a:solidFill>
                  <a:srgbClr val="FFFFFF"/>
                </a:solidFill>
                <a:latin typeface="Poppins"/>
              </a:rPr>
              <a:t> </a:t>
            </a:r>
            <a:r>
              <a:rPr lang="en-US" sz="2400" dirty="0" err="1">
                <a:solidFill>
                  <a:srgbClr val="FFFFFF"/>
                </a:solidFill>
                <a:latin typeface="Poppins"/>
              </a:rPr>
              <a:t>menggunakan</a:t>
            </a:r>
            <a:r>
              <a:rPr lang="en-US" sz="2400" dirty="0">
                <a:solidFill>
                  <a:srgbClr val="FFFFFF"/>
                </a:solidFill>
                <a:latin typeface="Poppins"/>
              </a:rPr>
              <a:t> </a:t>
            </a:r>
            <a:r>
              <a:rPr lang="en-US" sz="2400" dirty="0" err="1">
                <a:solidFill>
                  <a:srgbClr val="FFFFFF"/>
                </a:solidFill>
                <a:latin typeface="Poppins"/>
              </a:rPr>
              <a:t>alat</a:t>
            </a:r>
            <a:r>
              <a:rPr lang="en-US" sz="2400" dirty="0">
                <a:solidFill>
                  <a:srgbClr val="FFFFFF"/>
                </a:solidFill>
                <a:latin typeface="Poppins"/>
              </a:rPr>
              <a:t> yang </a:t>
            </a:r>
            <a:r>
              <a:rPr lang="en-US" sz="2400" dirty="0" err="1">
                <a:solidFill>
                  <a:srgbClr val="FFFFFF"/>
                </a:solidFill>
                <a:latin typeface="Poppins"/>
              </a:rPr>
              <a:t>biasa</a:t>
            </a:r>
            <a:r>
              <a:rPr lang="en-US" sz="2400" dirty="0">
                <a:solidFill>
                  <a:srgbClr val="FFFFFF"/>
                </a:solidFill>
                <a:latin typeface="Poppins"/>
              </a:rPr>
              <a:t> </a:t>
            </a:r>
            <a:r>
              <a:rPr lang="en-US" sz="2400" dirty="0" err="1">
                <a:solidFill>
                  <a:srgbClr val="FFFFFF"/>
                </a:solidFill>
                <a:latin typeface="Poppins"/>
              </a:rPr>
              <a:t>disebut</a:t>
            </a:r>
            <a:r>
              <a:rPr lang="en-US" sz="2400" dirty="0">
                <a:solidFill>
                  <a:srgbClr val="FFFFFF"/>
                </a:solidFill>
                <a:latin typeface="Poppins"/>
              </a:rPr>
              <a:t> </a:t>
            </a:r>
            <a:r>
              <a:rPr lang="en-US" sz="2400" dirty="0" err="1">
                <a:solidFill>
                  <a:srgbClr val="FFFFFF"/>
                </a:solidFill>
                <a:latin typeface="Poppins"/>
              </a:rPr>
              <a:t>pembengko</a:t>
            </a:r>
            <a:r>
              <a:rPr lang="en-US" sz="2400" dirty="0">
                <a:solidFill>
                  <a:srgbClr val="FFFFFF"/>
                </a:solidFill>
                <a:latin typeface="Poppins"/>
              </a:rPr>
              <a:t> </a:t>
            </a:r>
            <a:r>
              <a:rPr lang="en-US" sz="2400" dirty="0" err="1">
                <a:solidFill>
                  <a:srgbClr val="FFFFFF"/>
                </a:solidFill>
                <a:latin typeface="Poppins"/>
              </a:rPr>
              <a:t>dimana</a:t>
            </a:r>
            <a:r>
              <a:rPr lang="en-US" sz="2400" dirty="0">
                <a:solidFill>
                  <a:srgbClr val="FFFFFF"/>
                </a:solidFill>
                <a:latin typeface="Poppins"/>
              </a:rPr>
              <a:t> </a:t>
            </a:r>
            <a:r>
              <a:rPr lang="en-US" sz="2400" dirty="0" err="1">
                <a:solidFill>
                  <a:srgbClr val="FFFFFF"/>
                </a:solidFill>
                <a:latin typeface="Poppins"/>
              </a:rPr>
              <a:t>rotan</a:t>
            </a:r>
            <a:r>
              <a:rPr lang="en-US" sz="2400" dirty="0">
                <a:solidFill>
                  <a:srgbClr val="FFFFFF"/>
                </a:solidFill>
                <a:latin typeface="Poppins"/>
              </a:rPr>
              <a:t> </a:t>
            </a:r>
            <a:r>
              <a:rPr lang="en-US" sz="2400" dirty="0" err="1">
                <a:solidFill>
                  <a:srgbClr val="FFFFFF"/>
                </a:solidFill>
                <a:latin typeface="Poppins"/>
              </a:rPr>
              <a:t>dibentuk</a:t>
            </a:r>
            <a:r>
              <a:rPr lang="en-US" sz="2400" dirty="0">
                <a:solidFill>
                  <a:srgbClr val="FFFFFF"/>
                </a:solidFill>
                <a:latin typeface="Poppins"/>
              </a:rPr>
              <a:t> </a:t>
            </a:r>
            <a:r>
              <a:rPr lang="en-US" sz="2400" dirty="0" err="1">
                <a:solidFill>
                  <a:srgbClr val="FFFFFF"/>
                </a:solidFill>
                <a:latin typeface="Poppins"/>
              </a:rPr>
              <a:t>sesuai</a:t>
            </a:r>
            <a:r>
              <a:rPr lang="en-US" sz="2400" dirty="0">
                <a:solidFill>
                  <a:srgbClr val="FFFFFF"/>
                </a:solidFill>
                <a:latin typeface="Poppins"/>
              </a:rPr>
              <a:t> </a:t>
            </a:r>
            <a:r>
              <a:rPr lang="en-US" sz="2400" dirty="0" err="1">
                <a:solidFill>
                  <a:srgbClr val="FFFFFF"/>
                </a:solidFill>
                <a:latin typeface="Poppins"/>
              </a:rPr>
              <a:t>dengan</a:t>
            </a:r>
            <a:r>
              <a:rPr lang="en-US" sz="2400" dirty="0">
                <a:solidFill>
                  <a:srgbClr val="FFFFFF"/>
                </a:solidFill>
                <a:latin typeface="Poppins"/>
              </a:rPr>
              <a:t> </a:t>
            </a:r>
            <a:r>
              <a:rPr lang="en-US" sz="2400" dirty="0" err="1">
                <a:solidFill>
                  <a:srgbClr val="FFFFFF"/>
                </a:solidFill>
                <a:latin typeface="Poppins"/>
              </a:rPr>
              <a:t>desain</a:t>
            </a:r>
            <a:r>
              <a:rPr lang="en-US" sz="2400" dirty="0">
                <a:solidFill>
                  <a:srgbClr val="FFFFFF"/>
                </a:solidFill>
                <a:latin typeface="Poppins"/>
              </a:rPr>
              <a:t> yang </a:t>
            </a:r>
            <a:r>
              <a:rPr lang="en-US" sz="2400" dirty="0" err="1">
                <a:solidFill>
                  <a:srgbClr val="FFFFFF"/>
                </a:solidFill>
                <a:latin typeface="Poppins"/>
              </a:rPr>
              <a:t>dibuat</a:t>
            </a:r>
            <a:r>
              <a:rPr lang="en-US" sz="2400" dirty="0">
                <a:solidFill>
                  <a:srgbClr val="FFFFFF"/>
                </a:solidFill>
                <a:latin typeface="Poppins"/>
              </a:rPr>
              <a:t>.</a:t>
            </a:r>
          </a:p>
        </p:txBody>
      </p:sp>
      <p:sp>
        <p:nvSpPr>
          <p:cNvPr id="9" name="TextBox 9"/>
          <p:cNvSpPr txBox="1"/>
          <p:nvPr/>
        </p:nvSpPr>
        <p:spPr>
          <a:xfrm>
            <a:off x="8487611" y="3193200"/>
            <a:ext cx="9266989" cy="511679"/>
          </a:xfrm>
          <a:prstGeom prst="rect">
            <a:avLst/>
          </a:prstGeom>
        </p:spPr>
        <p:txBody>
          <a:bodyPr wrap="square" lIns="0" tIns="0" rIns="0" bIns="0" rtlCol="0" anchor="t">
            <a:spAutoFit/>
          </a:bodyPr>
          <a:lstStyle/>
          <a:p>
            <a:pPr>
              <a:lnSpc>
                <a:spcPts val="4200"/>
              </a:lnSpc>
            </a:pPr>
            <a:r>
              <a:rPr lang="en-US" sz="3000" dirty="0" err="1">
                <a:solidFill>
                  <a:srgbClr val="FFFFFF"/>
                </a:solidFill>
                <a:latin typeface="Poppins Bold"/>
              </a:rPr>
              <a:t>Menentukan</a:t>
            </a:r>
            <a:r>
              <a:rPr lang="en-US" sz="3000" dirty="0">
                <a:solidFill>
                  <a:srgbClr val="FFFFFF"/>
                </a:solidFill>
                <a:latin typeface="Poppins Bold"/>
              </a:rPr>
              <a:t> Ide dan </a:t>
            </a:r>
            <a:r>
              <a:rPr lang="en-US" sz="3000" dirty="0" err="1">
                <a:solidFill>
                  <a:srgbClr val="FFFFFF"/>
                </a:solidFill>
                <a:latin typeface="Poppins Bold"/>
              </a:rPr>
              <a:t>Menyiapkan</a:t>
            </a:r>
            <a:r>
              <a:rPr lang="en-US" sz="3000" dirty="0">
                <a:solidFill>
                  <a:srgbClr val="FFFFFF"/>
                </a:solidFill>
                <a:latin typeface="Poppins Bold"/>
              </a:rPr>
              <a:t> </a:t>
            </a:r>
            <a:r>
              <a:rPr lang="en-US" sz="3000" dirty="0" err="1">
                <a:solidFill>
                  <a:srgbClr val="FFFFFF"/>
                </a:solidFill>
                <a:latin typeface="Poppins Bold"/>
              </a:rPr>
              <a:t>bahan</a:t>
            </a:r>
            <a:endParaRPr lang="en-US" sz="3000" dirty="0">
              <a:solidFill>
                <a:srgbClr val="FFFFFF"/>
              </a:solidFill>
              <a:latin typeface="Poppins Bold"/>
            </a:endParaRPr>
          </a:p>
        </p:txBody>
      </p:sp>
      <p:sp>
        <p:nvSpPr>
          <p:cNvPr id="10" name="TextBox 10"/>
          <p:cNvSpPr txBox="1"/>
          <p:nvPr/>
        </p:nvSpPr>
        <p:spPr>
          <a:xfrm>
            <a:off x="8690748" y="7402342"/>
            <a:ext cx="4487413" cy="511679"/>
          </a:xfrm>
          <a:prstGeom prst="rect">
            <a:avLst/>
          </a:prstGeom>
        </p:spPr>
        <p:txBody>
          <a:bodyPr lIns="0" tIns="0" rIns="0" bIns="0" rtlCol="0" anchor="t">
            <a:spAutoFit/>
          </a:bodyPr>
          <a:lstStyle/>
          <a:p>
            <a:pPr>
              <a:lnSpc>
                <a:spcPts val="4200"/>
              </a:lnSpc>
            </a:pPr>
            <a:r>
              <a:rPr lang="en-US" sz="3000" dirty="0" err="1">
                <a:solidFill>
                  <a:srgbClr val="FFFFFF"/>
                </a:solidFill>
                <a:latin typeface="Poppins Bold"/>
              </a:rPr>
              <a:t>Membuat</a:t>
            </a:r>
            <a:r>
              <a:rPr lang="en-US" sz="3000" dirty="0">
                <a:solidFill>
                  <a:srgbClr val="FFFFFF"/>
                </a:solidFill>
                <a:latin typeface="Poppins Bold"/>
              </a:rPr>
              <a:t> </a:t>
            </a:r>
            <a:r>
              <a:rPr lang="en-US" sz="3000" dirty="0" err="1">
                <a:solidFill>
                  <a:srgbClr val="FFFFFF"/>
                </a:solidFill>
                <a:latin typeface="Poppins Bold"/>
              </a:rPr>
              <a:t>Kerangka</a:t>
            </a:r>
            <a:endParaRPr lang="en-US" sz="3000" dirty="0">
              <a:solidFill>
                <a:srgbClr val="FFFFFF"/>
              </a:solidFill>
              <a:latin typeface="Poppins Bold"/>
            </a:endParaRPr>
          </a:p>
        </p:txBody>
      </p:sp>
    </p:spTree>
    <p:extLst>
      <p:ext uri="{BB962C8B-B14F-4D97-AF65-F5344CB8AC3E}">
        <p14:creationId xmlns:p14="http://schemas.microsoft.com/office/powerpoint/2010/main" val="2166375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3"/>
            <a:stretch>
              <a:fillRect/>
            </a:stretch>
          </a:blipFill>
        </p:spPr>
      </p:sp>
      <p:sp>
        <p:nvSpPr>
          <p:cNvPr id="4" name="Freeform 4"/>
          <p:cNvSpPr/>
          <p:nvPr/>
        </p:nvSpPr>
        <p:spPr>
          <a:xfrm>
            <a:off x="7539254" y="3873893"/>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Freeform 5"/>
          <p:cNvSpPr/>
          <p:nvPr/>
        </p:nvSpPr>
        <p:spPr>
          <a:xfrm>
            <a:off x="7617714" y="6676012"/>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6" name="TextBox 6"/>
          <p:cNvSpPr txBox="1"/>
          <p:nvPr/>
        </p:nvSpPr>
        <p:spPr>
          <a:xfrm>
            <a:off x="7286625" y="891619"/>
            <a:ext cx="14253946" cy="2000548"/>
          </a:xfrm>
          <a:prstGeom prst="rect">
            <a:avLst/>
          </a:prstGeom>
        </p:spPr>
        <p:txBody>
          <a:bodyPr wrap="square" lIns="0" tIns="0" rIns="0" bIns="0" rtlCol="0" anchor="t">
            <a:spAutoFit/>
          </a:bodyPr>
          <a:lstStyle/>
          <a:p>
            <a:pPr>
              <a:lnSpc>
                <a:spcPts val="7800"/>
              </a:lnSpc>
            </a:pPr>
            <a:r>
              <a:rPr lang="en-US" sz="6500" dirty="0">
                <a:solidFill>
                  <a:srgbClr val="FFFFFF"/>
                </a:solidFill>
                <a:latin typeface="Mokoto"/>
              </a:rPr>
              <a:t>CARA PEMBUATAN PRODUK</a:t>
            </a:r>
          </a:p>
        </p:txBody>
      </p:sp>
      <p:sp>
        <p:nvSpPr>
          <p:cNvPr id="7" name="TextBox 7"/>
          <p:cNvSpPr txBox="1"/>
          <p:nvPr/>
        </p:nvSpPr>
        <p:spPr>
          <a:xfrm>
            <a:off x="8690748" y="4625610"/>
            <a:ext cx="8568552" cy="1967333"/>
          </a:xfrm>
          <a:prstGeom prst="rect">
            <a:avLst/>
          </a:prstGeom>
        </p:spPr>
        <p:txBody>
          <a:bodyPr lIns="0" tIns="0" rIns="0" bIns="0" rtlCol="0" anchor="t">
            <a:spAutoFit/>
          </a:bodyPr>
          <a:lstStyle/>
          <a:p>
            <a:pPr algn="just">
              <a:lnSpc>
                <a:spcPts val="3080"/>
              </a:lnSpc>
            </a:pPr>
            <a:r>
              <a:rPr lang="en-US" sz="2200" dirty="0">
                <a:solidFill>
                  <a:srgbClr val="FFFFFF"/>
                </a:solidFill>
                <a:latin typeface="Poppins"/>
              </a:rPr>
              <a:t>Setelah </a:t>
            </a:r>
            <a:r>
              <a:rPr lang="en-US" sz="2200" dirty="0" err="1">
                <a:solidFill>
                  <a:srgbClr val="FFFFFF"/>
                </a:solidFill>
                <a:latin typeface="Poppins"/>
              </a:rPr>
              <a:t>pembuatan</a:t>
            </a:r>
            <a:r>
              <a:rPr lang="en-US" sz="2200" dirty="0">
                <a:solidFill>
                  <a:srgbClr val="FFFFFF"/>
                </a:solidFill>
                <a:latin typeface="Poppins"/>
              </a:rPr>
              <a:t> </a:t>
            </a:r>
            <a:r>
              <a:rPr lang="en-US" sz="2200" dirty="0" err="1">
                <a:solidFill>
                  <a:srgbClr val="FFFFFF"/>
                </a:solidFill>
                <a:latin typeface="Poppins"/>
              </a:rPr>
              <a:t>kerangka</a:t>
            </a:r>
            <a:r>
              <a:rPr lang="en-US" sz="2200" dirty="0">
                <a:solidFill>
                  <a:srgbClr val="FFFFFF"/>
                </a:solidFill>
                <a:latin typeface="Poppins"/>
              </a:rPr>
              <a:t>, </a:t>
            </a:r>
            <a:r>
              <a:rPr lang="en-US" sz="2200" dirty="0" err="1">
                <a:solidFill>
                  <a:srgbClr val="FFFFFF"/>
                </a:solidFill>
                <a:latin typeface="Poppins"/>
              </a:rPr>
              <a:t>selanjutnya</a:t>
            </a:r>
            <a:r>
              <a:rPr lang="en-US" sz="2200" dirty="0">
                <a:solidFill>
                  <a:srgbClr val="FFFFFF"/>
                </a:solidFill>
                <a:latin typeface="Poppins"/>
              </a:rPr>
              <a:t> </a:t>
            </a:r>
            <a:r>
              <a:rPr lang="en-US" sz="2200" dirty="0" err="1">
                <a:solidFill>
                  <a:srgbClr val="FFFFFF"/>
                </a:solidFill>
                <a:latin typeface="Poppins"/>
              </a:rPr>
              <a:t>yaitu</a:t>
            </a:r>
            <a:r>
              <a:rPr lang="en-US" sz="2200" dirty="0">
                <a:solidFill>
                  <a:srgbClr val="FFFFFF"/>
                </a:solidFill>
                <a:latin typeface="Poppins"/>
              </a:rPr>
              <a:t> </a:t>
            </a:r>
            <a:r>
              <a:rPr lang="en-US" sz="2200" dirty="0" err="1">
                <a:solidFill>
                  <a:srgbClr val="FFFFFF"/>
                </a:solidFill>
                <a:latin typeface="Poppins"/>
              </a:rPr>
              <a:t>melakukan</a:t>
            </a:r>
            <a:r>
              <a:rPr lang="en-US" sz="2200" dirty="0">
                <a:solidFill>
                  <a:srgbClr val="FFFFFF"/>
                </a:solidFill>
                <a:latin typeface="Poppins"/>
              </a:rPr>
              <a:t> </a:t>
            </a:r>
            <a:r>
              <a:rPr lang="en-US" sz="2200" dirty="0" err="1">
                <a:solidFill>
                  <a:srgbClr val="FFFFFF"/>
                </a:solidFill>
                <a:latin typeface="Poppins"/>
              </a:rPr>
              <a:t>pengayaman</a:t>
            </a:r>
            <a:r>
              <a:rPr lang="en-US" sz="2200" dirty="0">
                <a:solidFill>
                  <a:srgbClr val="FFFFFF"/>
                </a:solidFill>
                <a:latin typeface="Poppins"/>
              </a:rPr>
              <a:t>, </a:t>
            </a:r>
            <a:r>
              <a:rPr lang="en-US" sz="2200" dirty="0" err="1">
                <a:solidFill>
                  <a:srgbClr val="FFFFFF"/>
                </a:solidFill>
                <a:latin typeface="Poppins"/>
              </a:rPr>
              <a:t>tujuan</a:t>
            </a:r>
            <a:r>
              <a:rPr lang="en-US" sz="2200" dirty="0">
                <a:solidFill>
                  <a:srgbClr val="FFFFFF"/>
                </a:solidFill>
                <a:latin typeface="Poppins"/>
              </a:rPr>
              <a:t> </a:t>
            </a:r>
            <a:r>
              <a:rPr lang="en-US" sz="2200" dirty="0" err="1">
                <a:solidFill>
                  <a:srgbClr val="FFFFFF"/>
                </a:solidFill>
                <a:latin typeface="Poppins"/>
              </a:rPr>
              <a:t>dari</a:t>
            </a:r>
            <a:r>
              <a:rPr lang="en-US" sz="2200" dirty="0">
                <a:solidFill>
                  <a:srgbClr val="FFFFFF"/>
                </a:solidFill>
                <a:latin typeface="Poppins"/>
              </a:rPr>
              <a:t> proses </a:t>
            </a:r>
            <a:r>
              <a:rPr lang="en-US" sz="2200" dirty="0" err="1">
                <a:solidFill>
                  <a:srgbClr val="FFFFFF"/>
                </a:solidFill>
                <a:latin typeface="Poppins"/>
              </a:rPr>
              <a:t>pengayaman</a:t>
            </a:r>
            <a:r>
              <a:rPr lang="en-US" sz="2200" dirty="0">
                <a:solidFill>
                  <a:srgbClr val="FFFFFF"/>
                </a:solidFill>
                <a:latin typeface="Poppins"/>
              </a:rPr>
              <a:t> </a:t>
            </a:r>
            <a:r>
              <a:rPr lang="en-US" sz="2200" dirty="0" err="1">
                <a:solidFill>
                  <a:srgbClr val="FFFFFF"/>
                </a:solidFill>
                <a:latin typeface="Poppins"/>
              </a:rPr>
              <a:t>yaitu</a:t>
            </a:r>
            <a:r>
              <a:rPr lang="en-US" sz="2200" dirty="0">
                <a:solidFill>
                  <a:srgbClr val="FFFFFF"/>
                </a:solidFill>
                <a:latin typeface="Poppins"/>
              </a:rPr>
              <a:t> </a:t>
            </a:r>
            <a:r>
              <a:rPr lang="en-US" sz="2200" dirty="0" err="1">
                <a:solidFill>
                  <a:srgbClr val="FFFFFF"/>
                </a:solidFill>
                <a:latin typeface="Poppins"/>
              </a:rPr>
              <a:t>untuk</a:t>
            </a:r>
            <a:r>
              <a:rPr lang="en-US" sz="2200" dirty="0">
                <a:solidFill>
                  <a:srgbClr val="FFFFFF"/>
                </a:solidFill>
                <a:latin typeface="Poppins"/>
              </a:rPr>
              <a:t> </a:t>
            </a:r>
            <a:r>
              <a:rPr lang="en-US" sz="2200" dirty="0" err="1">
                <a:solidFill>
                  <a:srgbClr val="FFFFFF"/>
                </a:solidFill>
                <a:latin typeface="Poppins"/>
              </a:rPr>
              <a:t>menutupi</a:t>
            </a:r>
            <a:r>
              <a:rPr lang="en-US" sz="2200" dirty="0">
                <a:solidFill>
                  <a:srgbClr val="FFFFFF"/>
                </a:solidFill>
                <a:latin typeface="Poppins"/>
              </a:rPr>
              <a:t> </a:t>
            </a:r>
            <a:r>
              <a:rPr lang="en-US" sz="2200" dirty="0" err="1">
                <a:solidFill>
                  <a:srgbClr val="FFFFFF"/>
                </a:solidFill>
                <a:latin typeface="Poppins"/>
              </a:rPr>
              <a:t>kerangka</a:t>
            </a:r>
            <a:r>
              <a:rPr lang="en-US" sz="2200" dirty="0">
                <a:solidFill>
                  <a:srgbClr val="FFFFFF"/>
                </a:solidFill>
                <a:latin typeface="Poppins"/>
              </a:rPr>
              <a:t> </a:t>
            </a:r>
            <a:r>
              <a:rPr lang="en-US" sz="2200" dirty="0" err="1">
                <a:solidFill>
                  <a:srgbClr val="FFFFFF"/>
                </a:solidFill>
                <a:latin typeface="Poppins"/>
              </a:rPr>
              <a:t>dari</a:t>
            </a:r>
            <a:r>
              <a:rPr lang="en-US" sz="2200" dirty="0">
                <a:solidFill>
                  <a:srgbClr val="FFFFFF"/>
                </a:solidFill>
                <a:latin typeface="Poppins"/>
              </a:rPr>
              <a:t> </a:t>
            </a:r>
            <a:r>
              <a:rPr lang="en-US" sz="2200" dirty="0" err="1">
                <a:solidFill>
                  <a:srgbClr val="FFFFFF"/>
                </a:solidFill>
                <a:latin typeface="Poppins"/>
              </a:rPr>
              <a:t>kerajianan</a:t>
            </a:r>
            <a:r>
              <a:rPr lang="en-US" sz="2200" dirty="0">
                <a:solidFill>
                  <a:srgbClr val="FFFFFF"/>
                </a:solidFill>
                <a:latin typeface="Poppins"/>
              </a:rPr>
              <a:t> </a:t>
            </a:r>
            <a:r>
              <a:rPr lang="en-US" sz="2200" dirty="0" err="1">
                <a:solidFill>
                  <a:srgbClr val="FFFFFF"/>
                </a:solidFill>
                <a:latin typeface="Poppins"/>
              </a:rPr>
              <a:t>tas</a:t>
            </a:r>
            <a:r>
              <a:rPr lang="en-US" sz="2200" dirty="0">
                <a:solidFill>
                  <a:srgbClr val="FFFFFF"/>
                </a:solidFill>
                <a:latin typeface="Poppins"/>
              </a:rPr>
              <a:t> </a:t>
            </a:r>
            <a:r>
              <a:rPr lang="en-US" sz="2200" dirty="0" err="1">
                <a:solidFill>
                  <a:srgbClr val="FFFFFF"/>
                </a:solidFill>
                <a:latin typeface="Poppins"/>
              </a:rPr>
              <a:t>rotan</a:t>
            </a:r>
            <a:r>
              <a:rPr lang="en-US" sz="2200" dirty="0">
                <a:solidFill>
                  <a:srgbClr val="FFFFFF"/>
                </a:solidFill>
                <a:latin typeface="Poppins"/>
              </a:rPr>
              <a:t> </a:t>
            </a:r>
            <a:r>
              <a:rPr lang="en-US" sz="2200" dirty="0" err="1">
                <a:solidFill>
                  <a:srgbClr val="FFFFFF"/>
                </a:solidFill>
                <a:latin typeface="Poppins"/>
              </a:rPr>
              <a:t>sehingga</a:t>
            </a:r>
            <a:r>
              <a:rPr lang="en-US" sz="2200" dirty="0">
                <a:solidFill>
                  <a:srgbClr val="FFFFFF"/>
                </a:solidFill>
                <a:latin typeface="Poppins"/>
              </a:rPr>
              <a:t> </a:t>
            </a:r>
            <a:r>
              <a:rPr lang="en-US" sz="2200" dirty="0" err="1">
                <a:solidFill>
                  <a:srgbClr val="FFFFFF"/>
                </a:solidFill>
                <a:latin typeface="Poppins"/>
              </a:rPr>
              <a:t>hasil</a:t>
            </a:r>
            <a:r>
              <a:rPr lang="en-US" sz="2200" dirty="0">
                <a:solidFill>
                  <a:srgbClr val="FFFFFF"/>
                </a:solidFill>
                <a:latin typeface="Poppins"/>
              </a:rPr>
              <a:t> yang </a:t>
            </a:r>
            <a:r>
              <a:rPr lang="en-US" sz="2200" dirty="0" err="1">
                <a:solidFill>
                  <a:srgbClr val="FFFFFF"/>
                </a:solidFill>
                <a:latin typeface="Poppins"/>
              </a:rPr>
              <a:t>didapatkan</a:t>
            </a:r>
            <a:r>
              <a:rPr lang="en-US" sz="2200" dirty="0">
                <a:solidFill>
                  <a:srgbClr val="FFFFFF"/>
                </a:solidFill>
                <a:latin typeface="Poppins"/>
              </a:rPr>
              <a:t> </a:t>
            </a:r>
            <a:r>
              <a:rPr lang="en-US" sz="2200" dirty="0" err="1">
                <a:solidFill>
                  <a:srgbClr val="FFFFFF"/>
                </a:solidFill>
                <a:latin typeface="Poppins"/>
              </a:rPr>
              <a:t>lebih</a:t>
            </a:r>
            <a:r>
              <a:rPr lang="en-US" sz="2200" dirty="0">
                <a:solidFill>
                  <a:srgbClr val="FFFFFF"/>
                </a:solidFill>
                <a:latin typeface="Poppins"/>
              </a:rPr>
              <a:t> </a:t>
            </a:r>
            <a:r>
              <a:rPr lang="en-US" sz="2200" dirty="0" err="1">
                <a:solidFill>
                  <a:srgbClr val="FFFFFF"/>
                </a:solidFill>
                <a:latin typeface="Poppins"/>
              </a:rPr>
              <a:t>rapi</a:t>
            </a:r>
            <a:r>
              <a:rPr lang="en-US" sz="2200" dirty="0">
                <a:solidFill>
                  <a:srgbClr val="FFFFFF"/>
                </a:solidFill>
                <a:latin typeface="Poppins"/>
              </a:rPr>
              <a:t>. Tingkat </a:t>
            </a:r>
            <a:r>
              <a:rPr lang="en-US" sz="2200" dirty="0" err="1">
                <a:solidFill>
                  <a:srgbClr val="FFFFFF"/>
                </a:solidFill>
                <a:latin typeface="Poppins"/>
              </a:rPr>
              <a:t>kesulitan</a:t>
            </a:r>
            <a:r>
              <a:rPr lang="en-US" sz="2200" dirty="0">
                <a:solidFill>
                  <a:srgbClr val="FFFFFF"/>
                </a:solidFill>
                <a:latin typeface="Poppins"/>
              </a:rPr>
              <a:t> </a:t>
            </a:r>
            <a:r>
              <a:rPr lang="en-US" sz="2200" dirty="0" err="1">
                <a:solidFill>
                  <a:srgbClr val="FFFFFF"/>
                </a:solidFill>
                <a:latin typeface="Poppins"/>
              </a:rPr>
              <a:t>dalam</a:t>
            </a:r>
            <a:r>
              <a:rPr lang="en-US" sz="2200" dirty="0">
                <a:solidFill>
                  <a:srgbClr val="FFFFFF"/>
                </a:solidFill>
                <a:latin typeface="Poppins"/>
              </a:rPr>
              <a:t> </a:t>
            </a:r>
            <a:r>
              <a:rPr lang="en-US" sz="2200" dirty="0" err="1">
                <a:solidFill>
                  <a:srgbClr val="FFFFFF"/>
                </a:solidFill>
                <a:latin typeface="Poppins"/>
              </a:rPr>
              <a:t>mengayam</a:t>
            </a:r>
            <a:r>
              <a:rPr lang="en-US" sz="2200" dirty="0">
                <a:solidFill>
                  <a:srgbClr val="FFFFFF"/>
                </a:solidFill>
                <a:latin typeface="Poppins"/>
              </a:rPr>
              <a:t> </a:t>
            </a:r>
            <a:r>
              <a:rPr lang="en-US" sz="2200" dirty="0" err="1">
                <a:solidFill>
                  <a:srgbClr val="FFFFFF"/>
                </a:solidFill>
                <a:latin typeface="Poppins"/>
              </a:rPr>
              <a:t>tergantung</a:t>
            </a:r>
            <a:r>
              <a:rPr lang="en-US" sz="2200" dirty="0">
                <a:solidFill>
                  <a:srgbClr val="FFFFFF"/>
                </a:solidFill>
                <a:latin typeface="Poppins"/>
              </a:rPr>
              <a:t> </a:t>
            </a:r>
            <a:r>
              <a:rPr lang="en-US" sz="2200" dirty="0" err="1">
                <a:solidFill>
                  <a:srgbClr val="FFFFFF"/>
                </a:solidFill>
                <a:latin typeface="Poppins"/>
              </a:rPr>
              <a:t>dari</a:t>
            </a:r>
            <a:r>
              <a:rPr lang="en-US" sz="2200" dirty="0">
                <a:solidFill>
                  <a:srgbClr val="FFFFFF"/>
                </a:solidFill>
                <a:latin typeface="Poppins"/>
              </a:rPr>
              <a:t> </a:t>
            </a:r>
            <a:r>
              <a:rPr lang="en-US" sz="2200" dirty="0" err="1">
                <a:solidFill>
                  <a:srgbClr val="FFFFFF"/>
                </a:solidFill>
                <a:latin typeface="Poppins"/>
              </a:rPr>
              <a:t>desain</a:t>
            </a:r>
            <a:r>
              <a:rPr lang="en-US" sz="2200" dirty="0">
                <a:solidFill>
                  <a:srgbClr val="FFFFFF"/>
                </a:solidFill>
                <a:latin typeface="Poppins"/>
              </a:rPr>
              <a:t> yang </a:t>
            </a:r>
            <a:r>
              <a:rPr lang="en-US" sz="2200" dirty="0" err="1">
                <a:solidFill>
                  <a:srgbClr val="FFFFFF"/>
                </a:solidFill>
                <a:latin typeface="Poppins"/>
              </a:rPr>
              <a:t>dibuat</a:t>
            </a:r>
            <a:r>
              <a:rPr lang="en-US" sz="2200" dirty="0">
                <a:solidFill>
                  <a:srgbClr val="FFFFFF"/>
                </a:solidFill>
                <a:latin typeface="Poppins"/>
              </a:rPr>
              <a:t>.</a:t>
            </a:r>
          </a:p>
        </p:txBody>
      </p:sp>
      <p:sp>
        <p:nvSpPr>
          <p:cNvPr id="8" name="TextBox 8"/>
          <p:cNvSpPr txBox="1"/>
          <p:nvPr/>
        </p:nvSpPr>
        <p:spPr>
          <a:xfrm>
            <a:off x="8690748" y="7306130"/>
            <a:ext cx="8568552" cy="2213811"/>
          </a:xfrm>
          <a:prstGeom prst="rect">
            <a:avLst/>
          </a:prstGeom>
        </p:spPr>
        <p:txBody>
          <a:bodyPr lIns="0" tIns="0" rIns="0" bIns="0" rtlCol="0" anchor="t">
            <a:spAutoFit/>
          </a:bodyPr>
          <a:lstStyle/>
          <a:p>
            <a:pPr algn="just">
              <a:lnSpc>
                <a:spcPts val="2940"/>
              </a:lnSpc>
            </a:pPr>
            <a:r>
              <a:rPr lang="en-US" sz="2100" dirty="0" err="1">
                <a:solidFill>
                  <a:srgbClr val="FFFFFF"/>
                </a:solidFill>
                <a:latin typeface="Poppins"/>
              </a:rPr>
              <a:t>Tahap</a:t>
            </a:r>
            <a:r>
              <a:rPr lang="en-US" sz="2100" dirty="0">
                <a:solidFill>
                  <a:srgbClr val="FFFFFF"/>
                </a:solidFill>
                <a:latin typeface="Poppins"/>
              </a:rPr>
              <a:t> </a:t>
            </a:r>
            <a:r>
              <a:rPr lang="en-US" sz="2100" dirty="0" err="1">
                <a:solidFill>
                  <a:srgbClr val="FFFFFF"/>
                </a:solidFill>
                <a:latin typeface="Poppins"/>
              </a:rPr>
              <a:t>selanjutnya</a:t>
            </a:r>
            <a:r>
              <a:rPr lang="en-US" sz="2100" dirty="0">
                <a:solidFill>
                  <a:srgbClr val="FFFFFF"/>
                </a:solidFill>
                <a:latin typeface="Poppins"/>
              </a:rPr>
              <a:t> </a:t>
            </a:r>
            <a:r>
              <a:rPr lang="en-US" sz="2100" dirty="0" err="1">
                <a:solidFill>
                  <a:srgbClr val="FFFFFF"/>
                </a:solidFill>
                <a:latin typeface="Poppins"/>
              </a:rPr>
              <a:t>yaitu</a:t>
            </a:r>
            <a:r>
              <a:rPr lang="en-US" sz="2100" dirty="0">
                <a:solidFill>
                  <a:srgbClr val="FFFFFF"/>
                </a:solidFill>
                <a:latin typeface="Poppins"/>
              </a:rPr>
              <a:t> </a:t>
            </a:r>
            <a:r>
              <a:rPr lang="en-US" sz="2100" dirty="0" err="1">
                <a:solidFill>
                  <a:srgbClr val="FFFFFF"/>
                </a:solidFill>
                <a:latin typeface="Poppins"/>
              </a:rPr>
              <a:t>pengecatan</a:t>
            </a:r>
            <a:r>
              <a:rPr lang="en-US" sz="2100" dirty="0">
                <a:solidFill>
                  <a:srgbClr val="FFFFFF"/>
                </a:solidFill>
                <a:latin typeface="Poppins"/>
              </a:rPr>
              <a:t> proses </a:t>
            </a:r>
            <a:r>
              <a:rPr lang="en-US" sz="2100" dirty="0" err="1">
                <a:solidFill>
                  <a:srgbClr val="FFFFFF"/>
                </a:solidFill>
                <a:latin typeface="Poppins"/>
              </a:rPr>
              <a:t>ini</a:t>
            </a:r>
            <a:r>
              <a:rPr lang="en-US" sz="2100" dirty="0">
                <a:solidFill>
                  <a:srgbClr val="FFFFFF"/>
                </a:solidFill>
                <a:latin typeface="Poppins"/>
              </a:rPr>
              <a:t> </a:t>
            </a:r>
            <a:r>
              <a:rPr lang="en-US" sz="2100" dirty="0" err="1">
                <a:solidFill>
                  <a:srgbClr val="FFFFFF"/>
                </a:solidFill>
                <a:latin typeface="Poppins"/>
              </a:rPr>
              <a:t>dimaksudkan</a:t>
            </a:r>
            <a:r>
              <a:rPr lang="en-US" sz="2100" dirty="0">
                <a:solidFill>
                  <a:srgbClr val="FFFFFF"/>
                </a:solidFill>
                <a:latin typeface="Poppins"/>
              </a:rPr>
              <a:t> agar </a:t>
            </a:r>
            <a:r>
              <a:rPr lang="en-US" sz="2100" dirty="0" err="1">
                <a:solidFill>
                  <a:srgbClr val="FFFFFF"/>
                </a:solidFill>
                <a:latin typeface="Poppins"/>
              </a:rPr>
              <a:t>hasil</a:t>
            </a:r>
            <a:r>
              <a:rPr lang="en-US" sz="2100" dirty="0">
                <a:solidFill>
                  <a:srgbClr val="FFFFFF"/>
                </a:solidFill>
                <a:latin typeface="Poppins"/>
              </a:rPr>
              <a:t> </a:t>
            </a:r>
            <a:r>
              <a:rPr lang="en-US" sz="2100" dirty="0" err="1">
                <a:solidFill>
                  <a:srgbClr val="FFFFFF"/>
                </a:solidFill>
                <a:latin typeface="Poppins"/>
              </a:rPr>
              <a:t>dari</a:t>
            </a:r>
            <a:r>
              <a:rPr lang="en-US" sz="2100" dirty="0">
                <a:solidFill>
                  <a:srgbClr val="FFFFFF"/>
                </a:solidFill>
                <a:latin typeface="Poppins"/>
              </a:rPr>
              <a:t> </a:t>
            </a:r>
            <a:r>
              <a:rPr lang="en-US" sz="2100" dirty="0" err="1">
                <a:solidFill>
                  <a:srgbClr val="FFFFFF"/>
                </a:solidFill>
                <a:latin typeface="Poppins"/>
              </a:rPr>
              <a:t>kerajinan</a:t>
            </a:r>
            <a:r>
              <a:rPr lang="en-US" sz="2100" dirty="0">
                <a:solidFill>
                  <a:srgbClr val="FFFFFF"/>
                </a:solidFill>
                <a:latin typeface="Poppins"/>
              </a:rPr>
              <a:t> </a:t>
            </a:r>
            <a:r>
              <a:rPr lang="en-US" sz="2100" dirty="0" err="1">
                <a:solidFill>
                  <a:srgbClr val="FFFFFF"/>
                </a:solidFill>
                <a:latin typeface="Poppins"/>
              </a:rPr>
              <a:t>memiliki</a:t>
            </a:r>
            <a:r>
              <a:rPr lang="en-US" sz="2100" dirty="0">
                <a:solidFill>
                  <a:srgbClr val="FFFFFF"/>
                </a:solidFill>
                <a:latin typeface="Poppins"/>
              </a:rPr>
              <a:t> </a:t>
            </a:r>
            <a:r>
              <a:rPr lang="en-US" sz="2100" dirty="0" err="1">
                <a:solidFill>
                  <a:srgbClr val="FFFFFF"/>
                </a:solidFill>
                <a:latin typeface="Poppins"/>
              </a:rPr>
              <a:t>warna</a:t>
            </a:r>
            <a:r>
              <a:rPr lang="en-US" sz="2100" dirty="0">
                <a:solidFill>
                  <a:srgbClr val="FFFFFF"/>
                </a:solidFill>
                <a:latin typeface="Poppins"/>
              </a:rPr>
              <a:t> yang </a:t>
            </a:r>
            <a:r>
              <a:rPr lang="en-US" sz="2100" dirty="0" err="1">
                <a:solidFill>
                  <a:srgbClr val="FFFFFF"/>
                </a:solidFill>
                <a:latin typeface="Poppins"/>
              </a:rPr>
              <a:t>menarik</a:t>
            </a:r>
            <a:r>
              <a:rPr lang="en-US" sz="2100" dirty="0">
                <a:solidFill>
                  <a:srgbClr val="FFFFFF"/>
                </a:solidFill>
                <a:latin typeface="Poppins"/>
              </a:rPr>
              <a:t>. </a:t>
            </a:r>
            <a:r>
              <a:rPr lang="en-US" sz="2100" dirty="0" err="1">
                <a:solidFill>
                  <a:srgbClr val="FFFFFF"/>
                </a:solidFill>
                <a:latin typeface="Poppins"/>
              </a:rPr>
              <a:t>Sehigga</a:t>
            </a:r>
            <a:r>
              <a:rPr lang="en-US" sz="2100" dirty="0">
                <a:solidFill>
                  <a:srgbClr val="FFFFFF"/>
                </a:solidFill>
                <a:latin typeface="Poppins"/>
              </a:rPr>
              <a:t> </a:t>
            </a:r>
            <a:r>
              <a:rPr lang="en-US" sz="2100" dirty="0" err="1">
                <a:solidFill>
                  <a:srgbClr val="FFFFFF"/>
                </a:solidFill>
                <a:latin typeface="Poppins"/>
              </a:rPr>
              <a:t>lebih</a:t>
            </a:r>
            <a:r>
              <a:rPr lang="en-US" sz="2100" dirty="0">
                <a:solidFill>
                  <a:srgbClr val="FFFFFF"/>
                </a:solidFill>
                <a:latin typeface="Poppins"/>
              </a:rPr>
              <a:t> cantic dan </a:t>
            </a:r>
            <a:r>
              <a:rPr lang="en-US" sz="2100" dirty="0" err="1">
                <a:solidFill>
                  <a:srgbClr val="FFFFFF"/>
                </a:solidFill>
                <a:latin typeface="Poppins"/>
              </a:rPr>
              <a:t>estetik</a:t>
            </a:r>
            <a:r>
              <a:rPr lang="en-US" sz="2100" dirty="0">
                <a:solidFill>
                  <a:srgbClr val="FFFFFF"/>
                </a:solidFill>
                <a:latin typeface="Poppins"/>
              </a:rPr>
              <a:t>. Cat yang </a:t>
            </a:r>
            <a:r>
              <a:rPr lang="en-US" sz="2100" dirty="0" err="1">
                <a:solidFill>
                  <a:srgbClr val="FFFFFF"/>
                </a:solidFill>
                <a:latin typeface="Poppins"/>
              </a:rPr>
              <a:t>digunakan</a:t>
            </a:r>
            <a:r>
              <a:rPr lang="en-US" sz="2100" dirty="0">
                <a:solidFill>
                  <a:srgbClr val="FFFFFF"/>
                </a:solidFill>
                <a:latin typeface="Poppins"/>
              </a:rPr>
              <a:t> </a:t>
            </a:r>
            <a:r>
              <a:rPr lang="en-US" sz="2100" dirty="0" err="1">
                <a:solidFill>
                  <a:srgbClr val="FFFFFF"/>
                </a:solidFill>
                <a:latin typeface="Poppins"/>
              </a:rPr>
              <a:t>dalam</a:t>
            </a:r>
            <a:r>
              <a:rPr lang="en-US" sz="2100" dirty="0">
                <a:solidFill>
                  <a:srgbClr val="FFFFFF"/>
                </a:solidFill>
                <a:latin typeface="Poppins"/>
              </a:rPr>
              <a:t> </a:t>
            </a:r>
            <a:r>
              <a:rPr lang="en-US" sz="2100" dirty="0" err="1">
                <a:solidFill>
                  <a:srgbClr val="FFFFFF"/>
                </a:solidFill>
                <a:latin typeface="Poppins"/>
              </a:rPr>
              <a:t>pewarnaan</a:t>
            </a:r>
            <a:r>
              <a:rPr lang="en-US" sz="2100" dirty="0">
                <a:solidFill>
                  <a:srgbClr val="FFFFFF"/>
                </a:solidFill>
                <a:latin typeface="Poppins"/>
              </a:rPr>
              <a:t> </a:t>
            </a:r>
            <a:r>
              <a:rPr lang="en-US" sz="2100" dirty="0" err="1">
                <a:solidFill>
                  <a:srgbClr val="FFFFFF"/>
                </a:solidFill>
                <a:latin typeface="Poppins"/>
              </a:rPr>
              <a:t>menggunakan</a:t>
            </a:r>
            <a:r>
              <a:rPr lang="en-US" sz="2100" dirty="0">
                <a:solidFill>
                  <a:srgbClr val="FFFFFF"/>
                </a:solidFill>
                <a:latin typeface="Poppins"/>
              </a:rPr>
              <a:t> cat </a:t>
            </a:r>
            <a:r>
              <a:rPr lang="en-US" sz="2100" dirty="0" err="1">
                <a:solidFill>
                  <a:srgbClr val="FFFFFF"/>
                </a:solidFill>
                <a:latin typeface="Poppins"/>
              </a:rPr>
              <a:t>khusus</a:t>
            </a:r>
            <a:r>
              <a:rPr lang="en-US" sz="2100" dirty="0">
                <a:solidFill>
                  <a:srgbClr val="FFFFFF"/>
                </a:solidFill>
                <a:latin typeface="Poppins"/>
              </a:rPr>
              <a:t> </a:t>
            </a:r>
            <a:r>
              <a:rPr lang="en-US" sz="2100" dirty="0" err="1">
                <a:solidFill>
                  <a:srgbClr val="FFFFFF"/>
                </a:solidFill>
                <a:latin typeface="Poppins"/>
              </a:rPr>
              <a:t>rotan</a:t>
            </a:r>
            <a:r>
              <a:rPr lang="en-US" sz="2100" dirty="0">
                <a:solidFill>
                  <a:srgbClr val="FFFFFF"/>
                </a:solidFill>
                <a:latin typeface="Poppins"/>
              </a:rPr>
              <a:t>. Akan </a:t>
            </a:r>
            <a:r>
              <a:rPr lang="en-US" sz="2100" dirty="0" err="1">
                <a:solidFill>
                  <a:srgbClr val="FFFFFF"/>
                </a:solidFill>
                <a:latin typeface="Poppins"/>
              </a:rPr>
              <a:t>tetapi</a:t>
            </a:r>
            <a:r>
              <a:rPr lang="en-US" sz="2100" dirty="0">
                <a:solidFill>
                  <a:srgbClr val="FFFFFF"/>
                </a:solidFill>
                <a:latin typeface="Poppins"/>
              </a:rPr>
              <a:t> </a:t>
            </a:r>
            <a:r>
              <a:rPr lang="en-US" sz="2100" dirty="0" err="1">
                <a:solidFill>
                  <a:srgbClr val="FFFFFF"/>
                </a:solidFill>
                <a:latin typeface="Poppins"/>
              </a:rPr>
              <a:t>kebanyakan</a:t>
            </a:r>
            <a:r>
              <a:rPr lang="en-US" sz="2100" dirty="0">
                <a:solidFill>
                  <a:srgbClr val="FFFFFF"/>
                </a:solidFill>
                <a:latin typeface="Poppins"/>
              </a:rPr>
              <a:t> </a:t>
            </a:r>
            <a:r>
              <a:rPr lang="en-US" sz="2100" dirty="0" err="1">
                <a:solidFill>
                  <a:srgbClr val="FFFFFF"/>
                </a:solidFill>
                <a:latin typeface="Poppins"/>
              </a:rPr>
              <a:t>pengrajin</a:t>
            </a:r>
            <a:r>
              <a:rPr lang="en-US" sz="2100" dirty="0">
                <a:solidFill>
                  <a:srgbClr val="FFFFFF"/>
                </a:solidFill>
                <a:latin typeface="Poppins"/>
              </a:rPr>
              <a:t> </a:t>
            </a:r>
            <a:r>
              <a:rPr lang="en-US" sz="2100" dirty="0" err="1">
                <a:solidFill>
                  <a:srgbClr val="FFFFFF"/>
                </a:solidFill>
                <a:latin typeface="Poppins"/>
              </a:rPr>
              <a:t>sering</a:t>
            </a:r>
            <a:r>
              <a:rPr lang="en-US" sz="2100" dirty="0">
                <a:solidFill>
                  <a:srgbClr val="FFFFFF"/>
                </a:solidFill>
                <a:latin typeface="Poppins"/>
              </a:rPr>
              <a:t> </a:t>
            </a:r>
            <a:r>
              <a:rPr lang="en-US" sz="2100" dirty="0" err="1">
                <a:solidFill>
                  <a:srgbClr val="FFFFFF"/>
                </a:solidFill>
                <a:latin typeface="Poppins"/>
              </a:rPr>
              <a:t>mewarnai</a:t>
            </a:r>
            <a:r>
              <a:rPr lang="en-US" sz="2100" dirty="0">
                <a:solidFill>
                  <a:srgbClr val="FFFFFF"/>
                </a:solidFill>
                <a:latin typeface="Poppins"/>
              </a:rPr>
              <a:t> </a:t>
            </a:r>
            <a:r>
              <a:rPr lang="en-US" sz="2100" dirty="0" err="1">
                <a:solidFill>
                  <a:srgbClr val="FFFFFF"/>
                </a:solidFill>
                <a:latin typeface="Poppins"/>
              </a:rPr>
              <a:t>dengan</a:t>
            </a:r>
            <a:r>
              <a:rPr lang="en-US" sz="2100" dirty="0">
                <a:solidFill>
                  <a:srgbClr val="FFFFFF"/>
                </a:solidFill>
                <a:latin typeface="Poppins"/>
              </a:rPr>
              <a:t> </a:t>
            </a:r>
            <a:r>
              <a:rPr lang="en-US" sz="2100" dirty="0" err="1">
                <a:solidFill>
                  <a:srgbClr val="FFFFFF"/>
                </a:solidFill>
                <a:latin typeface="Poppins"/>
              </a:rPr>
              <a:t>warna</a:t>
            </a:r>
            <a:r>
              <a:rPr lang="en-US" sz="2100" dirty="0">
                <a:solidFill>
                  <a:srgbClr val="FFFFFF"/>
                </a:solidFill>
                <a:latin typeface="Poppins"/>
              </a:rPr>
              <a:t> </a:t>
            </a:r>
            <a:r>
              <a:rPr lang="en-US" sz="2100" dirty="0" err="1">
                <a:solidFill>
                  <a:srgbClr val="FFFFFF"/>
                </a:solidFill>
                <a:latin typeface="Poppins"/>
              </a:rPr>
              <a:t>bening</a:t>
            </a:r>
            <a:r>
              <a:rPr lang="en-US" sz="2100" dirty="0">
                <a:solidFill>
                  <a:srgbClr val="FFFFFF"/>
                </a:solidFill>
                <a:latin typeface="Poppins"/>
              </a:rPr>
              <a:t> </a:t>
            </a:r>
            <a:r>
              <a:rPr lang="en-US" sz="2100" dirty="0" err="1">
                <a:solidFill>
                  <a:srgbClr val="FFFFFF"/>
                </a:solidFill>
                <a:latin typeface="Poppins"/>
              </a:rPr>
              <a:t>sehingga</a:t>
            </a:r>
            <a:r>
              <a:rPr lang="en-US" sz="2100" dirty="0">
                <a:solidFill>
                  <a:srgbClr val="FFFFFF"/>
                </a:solidFill>
                <a:latin typeface="Poppins"/>
              </a:rPr>
              <a:t> </a:t>
            </a:r>
            <a:r>
              <a:rPr lang="en-US" sz="2100" dirty="0" err="1">
                <a:solidFill>
                  <a:srgbClr val="FFFFFF"/>
                </a:solidFill>
                <a:latin typeface="Poppins"/>
              </a:rPr>
              <a:t>menghasilkan</a:t>
            </a:r>
            <a:r>
              <a:rPr lang="en-US" sz="2100" dirty="0">
                <a:solidFill>
                  <a:srgbClr val="FFFFFF"/>
                </a:solidFill>
                <a:latin typeface="Poppins"/>
              </a:rPr>
              <a:t> </a:t>
            </a:r>
            <a:r>
              <a:rPr lang="en-US" sz="2100" dirty="0" err="1">
                <a:solidFill>
                  <a:srgbClr val="FFFFFF"/>
                </a:solidFill>
                <a:latin typeface="Poppins"/>
              </a:rPr>
              <a:t>warna</a:t>
            </a:r>
            <a:r>
              <a:rPr lang="en-US" sz="2100" dirty="0">
                <a:solidFill>
                  <a:srgbClr val="FFFFFF"/>
                </a:solidFill>
                <a:latin typeface="Poppins"/>
              </a:rPr>
              <a:t> yang natural.</a:t>
            </a:r>
          </a:p>
        </p:txBody>
      </p:sp>
      <p:sp>
        <p:nvSpPr>
          <p:cNvPr id="9" name="TextBox 9"/>
          <p:cNvSpPr txBox="1"/>
          <p:nvPr/>
        </p:nvSpPr>
        <p:spPr>
          <a:xfrm>
            <a:off x="8605296" y="3964001"/>
            <a:ext cx="5358807" cy="511679"/>
          </a:xfrm>
          <a:prstGeom prst="rect">
            <a:avLst/>
          </a:prstGeom>
        </p:spPr>
        <p:txBody>
          <a:bodyPr lIns="0" tIns="0" rIns="0" bIns="0" rtlCol="0" anchor="t">
            <a:spAutoFit/>
          </a:bodyPr>
          <a:lstStyle/>
          <a:p>
            <a:pPr>
              <a:lnSpc>
                <a:spcPts val="4200"/>
              </a:lnSpc>
            </a:pPr>
            <a:r>
              <a:rPr lang="en-US" sz="3000" dirty="0" err="1">
                <a:solidFill>
                  <a:srgbClr val="FFFFFF"/>
                </a:solidFill>
                <a:latin typeface="Poppins Bold"/>
              </a:rPr>
              <a:t>Pengayaman</a:t>
            </a:r>
            <a:r>
              <a:rPr lang="en-US" sz="3000" dirty="0">
                <a:solidFill>
                  <a:srgbClr val="FFFFFF"/>
                </a:solidFill>
                <a:latin typeface="Poppins Bold"/>
              </a:rPr>
              <a:t> </a:t>
            </a:r>
          </a:p>
        </p:txBody>
      </p:sp>
      <p:sp>
        <p:nvSpPr>
          <p:cNvPr id="10" name="TextBox 10"/>
          <p:cNvSpPr txBox="1"/>
          <p:nvPr/>
        </p:nvSpPr>
        <p:spPr>
          <a:xfrm>
            <a:off x="8757670" y="6742873"/>
            <a:ext cx="4487413" cy="511679"/>
          </a:xfrm>
          <a:prstGeom prst="rect">
            <a:avLst/>
          </a:prstGeom>
        </p:spPr>
        <p:txBody>
          <a:bodyPr lIns="0" tIns="0" rIns="0" bIns="0" rtlCol="0" anchor="t">
            <a:spAutoFit/>
          </a:bodyPr>
          <a:lstStyle/>
          <a:p>
            <a:pPr>
              <a:lnSpc>
                <a:spcPts val="4200"/>
              </a:lnSpc>
            </a:pPr>
            <a:r>
              <a:rPr lang="en-US" sz="3000" dirty="0" err="1">
                <a:solidFill>
                  <a:srgbClr val="FFFFFF"/>
                </a:solidFill>
                <a:latin typeface="Poppins Bold"/>
              </a:rPr>
              <a:t>Pengecatan</a:t>
            </a:r>
            <a:r>
              <a:rPr lang="en-US" sz="3000" dirty="0">
                <a:solidFill>
                  <a:srgbClr val="FFFFFF"/>
                </a:solidFill>
                <a:latin typeface="Poppins Bold"/>
              </a:rPr>
              <a:t> </a:t>
            </a:r>
          </a:p>
        </p:txBody>
      </p:sp>
    </p:spTree>
    <p:extLst>
      <p:ext uri="{BB962C8B-B14F-4D97-AF65-F5344CB8AC3E}">
        <p14:creationId xmlns:p14="http://schemas.microsoft.com/office/powerpoint/2010/main" val="306366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3"/>
            <a:stretch>
              <a:fillRect/>
            </a:stretch>
          </a:blipFill>
        </p:spPr>
      </p:sp>
      <p:sp>
        <p:nvSpPr>
          <p:cNvPr id="4" name="Freeform 4"/>
          <p:cNvSpPr/>
          <p:nvPr/>
        </p:nvSpPr>
        <p:spPr>
          <a:xfrm>
            <a:off x="7539254" y="3873893"/>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TextBox 5"/>
          <p:cNvSpPr txBox="1"/>
          <p:nvPr/>
        </p:nvSpPr>
        <p:spPr>
          <a:xfrm>
            <a:off x="7539254" y="768743"/>
            <a:ext cx="11967946" cy="2000548"/>
          </a:xfrm>
          <a:prstGeom prst="rect">
            <a:avLst/>
          </a:prstGeom>
        </p:spPr>
        <p:txBody>
          <a:bodyPr wrap="square" lIns="0" tIns="0" rIns="0" bIns="0" rtlCol="0" anchor="t">
            <a:spAutoFit/>
          </a:bodyPr>
          <a:lstStyle/>
          <a:p>
            <a:pPr>
              <a:lnSpc>
                <a:spcPts val="7800"/>
              </a:lnSpc>
            </a:pPr>
            <a:r>
              <a:rPr lang="en-US" sz="6500" dirty="0">
                <a:solidFill>
                  <a:srgbClr val="FFFFFF"/>
                </a:solidFill>
                <a:latin typeface="Mokoto"/>
              </a:rPr>
              <a:t>CARA PEMBUATAN PRODUK</a:t>
            </a:r>
          </a:p>
        </p:txBody>
      </p:sp>
      <p:sp>
        <p:nvSpPr>
          <p:cNvPr id="6" name="TextBox 6"/>
          <p:cNvSpPr txBox="1"/>
          <p:nvPr/>
        </p:nvSpPr>
        <p:spPr>
          <a:xfrm>
            <a:off x="8690748" y="4625610"/>
            <a:ext cx="8568552" cy="1569789"/>
          </a:xfrm>
          <a:prstGeom prst="rect">
            <a:avLst/>
          </a:prstGeom>
        </p:spPr>
        <p:txBody>
          <a:bodyPr lIns="0" tIns="0" rIns="0" bIns="0" rtlCol="0" anchor="t">
            <a:spAutoFit/>
          </a:bodyPr>
          <a:lstStyle/>
          <a:p>
            <a:pPr algn="just">
              <a:lnSpc>
                <a:spcPts val="3080"/>
              </a:lnSpc>
            </a:pPr>
            <a:r>
              <a:rPr lang="en-US" sz="2200" dirty="0" err="1">
                <a:solidFill>
                  <a:srgbClr val="FFFFFF"/>
                </a:solidFill>
                <a:latin typeface="Poppins"/>
              </a:rPr>
              <a:t>Langka</a:t>
            </a:r>
            <a:r>
              <a:rPr lang="en-US" sz="2200" dirty="0">
                <a:solidFill>
                  <a:srgbClr val="FFFFFF"/>
                </a:solidFill>
                <a:latin typeface="Poppins"/>
              </a:rPr>
              <a:t> </a:t>
            </a:r>
            <a:r>
              <a:rPr lang="en-US" sz="2200" dirty="0" err="1">
                <a:solidFill>
                  <a:srgbClr val="FFFFFF"/>
                </a:solidFill>
                <a:latin typeface="Poppins"/>
              </a:rPr>
              <a:t>terakhir</a:t>
            </a:r>
            <a:r>
              <a:rPr lang="en-US" sz="2200" dirty="0">
                <a:solidFill>
                  <a:srgbClr val="FFFFFF"/>
                </a:solidFill>
                <a:latin typeface="Poppins"/>
              </a:rPr>
              <a:t> </a:t>
            </a:r>
            <a:r>
              <a:rPr lang="en-US" sz="2200" dirty="0" err="1">
                <a:solidFill>
                  <a:srgbClr val="FFFFFF"/>
                </a:solidFill>
                <a:latin typeface="Poppins"/>
              </a:rPr>
              <a:t>yaitu</a:t>
            </a:r>
            <a:r>
              <a:rPr lang="en-US" sz="2200" dirty="0">
                <a:solidFill>
                  <a:srgbClr val="FFFFFF"/>
                </a:solidFill>
                <a:latin typeface="Poppins"/>
              </a:rPr>
              <a:t> </a:t>
            </a:r>
            <a:r>
              <a:rPr lang="en-US" sz="2200" dirty="0" err="1">
                <a:solidFill>
                  <a:srgbClr val="FFFFFF"/>
                </a:solidFill>
                <a:latin typeface="Poppins"/>
              </a:rPr>
              <a:t>dengan</a:t>
            </a:r>
            <a:r>
              <a:rPr lang="en-US" sz="2200" dirty="0">
                <a:solidFill>
                  <a:srgbClr val="FFFFFF"/>
                </a:solidFill>
                <a:latin typeface="Poppins"/>
              </a:rPr>
              <a:t> </a:t>
            </a:r>
            <a:r>
              <a:rPr lang="en-US" sz="2200" dirty="0" err="1">
                <a:solidFill>
                  <a:srgbClr val="FFFFFF"/>
                </a:solidFill>
                <a:latin typeface="Poppins"/>
              </a:rPr>
              <a:t>menjemur</a:t>
            </a:r>
            <a:r>
              <a:rPr lang="en-US" sz="2200" dirty="0">
                <a:solidFill>
                  <a:srgbClr val="FFFFFF"/>
                </a:solidFill>
                <a:latin typeface="Poppins"/>
              </a:rPr>
              <a:t> </a:t>
            </a:r>
            <a:r>
              <a:rPr lang="en-US" sz="2200" dirty="0" err="1">
                <a:solidFill>
                  <a:srgbClr val="FFFFFF"/>
                </a:solidFill>
                <a:latin typeface="Poppins"/>
              </a:rPr>
              <a:t>kerajinan</a:t>
            </a:r>
            <a:r>
              <a:rPr lang="en-US" sz="2200" dirty="0">
                <a:solidFill>
                  <a:srgbClr val="FFFFFF"/>
                </a:solidFill>
                <a:latin typeface="Poppins"/>
              </a:rPr>
              <a:t> </a:t>
            </a:r>
            <a:r>
              <a:rPr lang="en-US" sz="2200" dirty="0" err="1">
                <a:solidFill>
                  <a:srgbClr val="FFFFFF"/>
                </a:solidFill>
                <a:latin typeface="Poppins"/>
              </a:rPr>
              <a:t>tas</a:t>
            </a:r>
            <a:r>
              <a:rPr lang="en-US" sz="2200" dirty="0">
                <a:solidFill>
                  <a:srgbClr val="FFFFFF"/>
                </a:solidFill>
                <a:latin typeface="Poppins"/>
              </a:rPr>
              <a:t> </a:t>
            </a:r>
            <a:r>
              <a:rPr lang="en-US" sz="2200" dirty="0" err="1">
                <a:solidFill>
                  <a:srgbClr val="FFFFFF"/>
                </a:solidFill>
                <a:latin typeface="Poppins"/>
              </a:rPr>
              <a:t>rotan</a:t>
            </a:r>
            <a:r>
              <a:rPr lang="en-US" sz="2200" dirty="0">
                <a:solidFill>
                  <a:srgbClr val="FFFFFF"/>
                </a:solidFill>
                <a:latin typeface="Poppins"/>
              </a:rPr>
              <a:t> yang </a:t>
            </a:r>
            <a:r>
              <a:rPr lang="en-US" sz="2200" dirty="0" err="1">
                <a:solidFill>
                  <a:srgbClr val="FFFFFF"/>
                </a:solidFill>
                <a:latin typeface="Poppins"/>
              </a:rPr>
              <a:t>sudah</a:t>
            </a:r>
            <a:r>
              <a:rPr lang="en-US" sz="2200" dirty="0">
                <a:solidFill>
                  <a:srgbClr val="FFFFFF"/>
                </a:solidFill>
                <a:latin typeface="Poppins"/>
              </a:rPr>
              <a:t> </a:t>
            </a:r>
            <a:r>
              <a:rPr lang="en-US" sz="2200" dirty="0" err="1">
                <a:solidFill>
                  <a:srgbClr val="FFFFFF"/>
                </a:solidFill>
                <a:latin typeface="Poppins"/>
              </a:rPr>
              <a:t>dicat</a:t>
            </a:r>
            <a:r>
              <a:rPr lang="en-US" sz="2200" dirty="0">
                <a:solidFill>
                  <a:srgbClr val="FFFFFF"/>
                </a:solidFill>
                <a:latin typeface="Poppins"/>
              </a:rPr>
              <a:t> </a:t>
            </a:r>
            <a:r>
              <a:rPr lang="en-US" sz="2200" dirty="0" err="1">
                <a:solidFill>
                  <a:srgbClr val="FFFFFF"/>
                </a:solidFill>
                <a:latin typeface="Poppins"/>
              </a:rPr>
              <a:t>tadi</a:t>
            </a:r>
            <a:r>
              <a:rPr lang="en-US" sz="2200" dirty="0">
                <a:solidFill>
                  <a:srgbClr val="FFFFFF"/>
                </a:solidFill>
                <a:latin typeface="Poppins"/>
              </a:rPr>
              <a:t>, </a:t>
            </a:r>
            <a:r>
              <a:rPr lang="en-US" sz="2200" dirty="0" err="1">
                <a:solidFill>
                  <a:srgbClr val="FFFFFF"/>
                </a:solidFill>
                <a:latin typeface="Poppins"/>
              </a:rPr>
              <a:t>lalu</a:t>
            </a:r>
            <a:r>
              <a:rPr lang="en-US" sz="2200" dirty="0">
                <a:solidFill>
                  <a:srgbClr val="FFFFFF"/>
                </a:solidFill>
                <a:latin typeface="Poppins"/>
              </a:rPr>
              <a:t> </a:t>
            </a:r>
            <a:r>
              <a:rPr lang="en-US" sz="2200" dirty="0" err="1">
                <a:solidFill>
                  <a:srgbClr val="FFFFFF"/>
                </a:solidFill>
                <a:latin typeface="Poppins"/>
              </a:rPr>
              <a:t>tunggu</a:t>
            </a:r>
            <a:r>
              <a:rPr lang="en-US" sz="2200" dirty="0">
                <a:solidFill>
                  <a:srgbClr val="FFFFFF"/>
                </a:solidFill>
                <a:latin typeface="Poppins"/>
              </a:rPr>
              <a:t> </a:t>
            </a:r>
            <a:r>
              <a:rPr lang="en-US" sz="2200" dirty="0" err="1">
                <a:solidFill>
                  <a:srgbClr val="FFFFFF"/>
                </a:solidFill>
                <a:latin typeface="Poppins"/>
              </a:rPr>
              <a:t>sampai</a:t>
            </a:r>
            <a:r>
              <a:rPr lang="en-US" sz="2200" dirty="0">
                <a:solidFill>
                  <a:srgbClr val="FFFFFF"/>
                </a:solidFill>
                <a:latin typeface="Poppins"/>
              </a:rPr>
              <a:t> </a:t>
            </a:r>
            <a:r>
              <a:rPr lang="en-US" sz="2200" dirty="0" err="1">
                <a:solidFill>
                  <a:srgbClr val="FFFFFF"/>
                </a:solidFill>
                <a:latin typeface="Poppins"/>
              </a:rPr>
              <a:t>kering</a:t>
            </a:r>
            <a:r>
              <a:rPr lang="en-US" sz="2200" dirty="0">
                <a:solidFill>
                  <a:srgbClr val="FFFFFF"/>
                </a:solidFill>
                <a:latin typeface="Poppins"/>
              </a:rPr>
              <a:t> </a:t>
            </a:r>
            <a:r>
              <a:rPr lang="en-US" sz="2200" dirty="0" err="1">
                <a:solidFill>
                  <a:srgbClr val="FFFFFF"/>
                </a:solidFill>
                <a:latin typeface="Poppins"/>
              </a:rPr>
              <a:t>kemudian</a:t>
            </a:r>
            <a:r>
              <a:rPr lang="en-US" sz="2200" dirty="0">
                <a:solidFill>
                  <a:srgbClr val="FFFFFF"/>
                </a:solidFill>
                <a:latin typeface="Poppins"/>
              </a:rPr>
              <a:t> </a:t>
            </a:r>
            <a:r>
              <a:rPr lang="en-US" sz="2200" dirty="0" err="1">
                <a:solidFill>
                  <a:srgbClr val="FFFFFF"/>
                </a:solidFill>
                <a:latin typeface="Poppins"/>
              </a:rPr>
              <a:t>bersikan</a:t>
            </a:r>
            <a:r>
              <a:rPr lang="en-US" sz="2200" dirty="0">
                <a:solidFill>
                  <a:srgbClr val="FFFFFF"/>
                </a:solidFill>
                <a:latin typeface="Poppins"/>
              </a:rPr>
              <a:t> </a:t>
            </a:r>
            <a:r>
              <a:rPr lang="en-US" sz="2200" dirty="0" err="1">
                <a:solidFill>
                  <a:srgbClr val="FFFFFF"/>
                </a:solidFill>
                <a:latin typeface="Poppins"/>
              </a:rPr>
              <a:t>kerajinan</a:t>
            </a:r>
            <a:r>
              <a:rPr lang="en-US" sz="2200" dirty="0">
                <a:solidFill>
                  <a:srgbClr val="FFFFFF"/>
                </a:solidFill>
                <a:latin typeface="Poppins"/>
              </a:rPr>
              <a:t> </a:t>
            </a:r>
            <a:r>
              <a:rPr lang="en-US" sz="2200" dirty="0" err="1">
                <a:solidFill>
                  <a:srgbClr val="FFFFFF"/>
                </a:solidFill>
                <a:latin typeface="Poppins"/>
              </a:rPr>
              <a:t>dari</a:t>
            </a:r>
            <a:r>
              <a:rPr lang="en-US" sz="2200" dirty="0">
                <a:solidFill>
                  <a:srgbClr val="FFFFFF"/>
                </a:solidFill>
                <a:latin typeface="Poppins"/>
              </a:rPr>
              <a:t> </a:t>
            </a:r>
            <a:r>
              <a:rPr lang="en-US" sz="2200" dirty="0" err="1">
                <a:solidFill>
                  <a:srgbClr val="FFFFFF"/>
                </a:solidFill>
                <a:latin typeface="Poppins"/>
              </a:rPr>
              <a:t>debu</a:t>
            </a:r>
            <a:r>
              <a:rPr lang="en-US" sz="2200" dirty="0">
                <a:solidFill>
                  <a:srgbClr val="FFFFFF"/>
                </a:solidFill>
                <a:latin typeface="Poppins"/>
              </a:rPr>
              <a:t>. </a:t>
            </a:r>
            <a:r>
              <a:rPr lang="en-US" sz="2200" dirty="0" err="1">
                <a:solidFill>
                  <a:srgbClr val="FFFFFF"/>
                </a:solidFill>
                <a:latin typeface="Poppins"/>
              </a:rPr>
              <a:t>Usahakan</a:t>
            </a:r>
            <a:r>
              <a:rPr lang="en-US" sz="2200" dirty="0">
                <a:solidFill>
                  <a:srgbClr val="FFFFFF"/>
                </a:solidFill>
                <a:latin typeface="Poppins"/>
              </a:rPr>
              <a:t> </a:t>
            </a:r>
            <a:r>
              <a:rPr lang="en-US" sz="2200" dirty="0" err="1">
                <a:solidFill>
                  <a:srgbClr val="FFFFFF"/>
                </a:solidFill>
                <a:latin typeface="Poppins"/>
              </a:rPr>
              <a:t>untuk</a:t>
            </a:r>
            <a:r>
              <a:rPr lang="en-US" sz="2200" dirty="0">
                <a:solidFill>
                  <a:srgbClr val="FFFFFF"/>
                </a:solidFill>
                <a:latin typeface="Poppins"/>
              </a:rPr>
              <a:t> </a:t>
            </a:r>
            <a:r>
              <a:rPr lang="en-US" sz="2200" dirty="0" err="1">
                <a:solidFill>
                  <a:srgbClr val="FFFFFF"/>
                </a:solidFill>
                <a:latin typeface="Poppins"/>
              </a:rPr>
              <a:t>menaruh</a:t>
            </a:r>
            <a:r>
              <a:rPr lang="en-US" sz="2200" dirty="0">
                <a:solidFill>
                  <a:srgbClr val="FFFFFF"/>
                </a:solidFill>
                <a:latin typeface="Poppins"/>
              </a:rPr>
              <a:t> </a:t>
            </a:r>
            <a:r>
              <a:rPr lang="en-US" sz="2200" dirty="0" err="1">
                <a:solidFill>
                  <a:srgbClr val="FFFFFF"/>
                </a:solidFill>
                <a:latin typeface="Poppins"/>
              </a:rPr>
              <a:t>kerajinan</a:t>
            </a:r>
            <a:r>
              <a:rPr lang="en-US" sz="2200" dirty="0">
                <a:solidFill>
                  <a:srgbClr val="FFFFFF"/>
                </a:solidFill>
                <a:latin typeface="Poppins"/>
              </a:rPr>
              <a:t> </a:t>
            </a:r>
            <a:r>
              <a:rPr lang="en-US" sz="2200" dirty="0" err="1">
                <a:solidFill>
                  <a:srgbClr val="FFFFFF"/>
                </a:solidFill>
                <a:latin typeface="Poppins"/>
              </a:rPr>
              <a:t>ditempat</a:t>
            </a:r>
            <a:r>
              <a:rPr lang="en-US" sz="2200" dirty="0">
                <a:solidFill>
                  <a:srgbClr val="FFFFFF"/>
                </a:solidFill>
                <a:latin typeface="Poppins"/>
              </a:rPr>
              <a:t> yang </a:t>
            </a:r>
            <a:r>
              <a:rPr lang="en-US" sz="2200" dirty="0" err="1">
                <a:solidFill>
                  <a:srgbClr val="FFFFFF"/>
                </a:solidFill>
                <a:latin typeface="Poppins"/>
              </a:rPr>
              <a:t>kering</a:t>
            </a:r>
            <a:r>
              <a:rPr lang="en-US" sz="2200" dirty="0">
                <a:solidFill>
                  <a:srgbClr val="FFFFFF"/>
                </a:solidFill>
                <a:latin typeface="Poppins"/>
              </a:rPr>
              <a:t>, </a:t>
            </a:r>
            <a:r>
              <a:rPr lang="en-US" sz="2200" dirty="0" err="1">
                <a:solidFill>
                  <a:srgbClr val="FFFFFF"/>
                </a:solidFill>
                <a:latin typeface="Poppins"/>
              </a:rPr>
              <a:t>sehingga</a:t>
            </a:r>
            <a:r>
              <a:rPr lang="en-US" sz="2200" dirty="0">
                <a:solidFill>
                  <a:srgbClr val="FFFFFF"/>
                </a:solidFill>
                <a:latin typeface="Poppins"/>
              </a:rPr>
              <a:t> </a:t>
            </a:r>
            <a:r>
              <a:rPr lang="en-US" sz="2200" dirty="0" err="1">
                <a:solidFill>
                  <a:srgbClr val="FFFFFF"/>
                </a:solidFill>
                <a:latin typeface="Poppins"/>
              </a:rPr>
              <a:t>lebih</a:t>
            </a:r>
            <a:r>
              <a:rPr lang="en-US" sz="2200" dirty="0">
                <a:solidFill>
                  <a:srgbClr val="FFFFFF"/>
                </a:solidFill>
                <a:latin typeface="Poppins"/>
              </a:rPr>
              <a:t> </a:t>
            </a:r>
            <a:r>
              <a:rPr lang="en-US" sz="2200" dirty="0" err="1">
                <a:solidFill>
                  <a:srgbClr val="FFFFFF"/>
                </a:solidFill>
                <a:latin typeface="Poppins"/>
              </a:rPr>
              <a:t>tahan</a:t>
            </a:r>
            <a:r>
              <a:rPr lang="en-US" sz="2200" dirty="0">
                <a:solidFill>
                  <a:srgbClr val="FFFFFF"/>
                </a:solidFill>
                <a:latin typeface="Poppins"/>
              </a:rPr>
              <a:t> lama.</a:t>
            </a:r>
            <a:r>
              <a:rPr lang="en-US" sz="2200" i="1" dirty="0">
                <a:solidFill>
                  <a:srgbClr val="FFFFFF"/>
                </a:solidFill>
                <a:latin typeface="Poppins"/>
              </a:rPr>
              <a:t>  </a:t>
            </a:r>
            <a:endParaRPr lang="en-US" sz="2200" dirty="0">
              <a:solidFill>
                <a:srgbClr val="FFFFFF"/>
              </a:solidFill>
              <a:latin typeface="Poppins"/>
            </a:endParaRPr>
          </a:p>
        </p:txBody>
      </p:sp>
      <p:sp>
        <p:nvSpPr>
          <p:cNvPr id="7" name="TextBox 7"/>
          <p:cNvSpPr txBox="1"/>
          <p:nvPr/>
        </p:nvSpPr>
        <p:spPr>
          <a:xfrm>
            <a:off x="8605296" y="3964001"/>
            <a:ext cx="5358807" cy="511679"/>
          </a:xfrm>
          <a:prstGeom prst="rect">
            <a:avLst/>
          </a:prstGeom>
        </p:spPr>
        <p:txBody>
          <a:bodyPr lIns="0" tIns="0" rIns="0" bIns="0" rtlCol="0" anchor="t">
            <a:spAutoFit/>
          </a:bodyPr>
          <a:lstStyle/>
          <a:p>
            <a:pPr>
              <a:lnSpc>
                <a:spcPts val="4200"/>
              </a:lnSpc>
            </a:pPr>
            <a:r>
              <a:rPr lang="en-US" sz="3000" i="1" dirty="0">
                <a:solidFill>
                  <a:srgbClr val="FFFFFF"/>
                </a:solidFill>
                <a:latin typeface="Poppins Bold"/>
              </a:rPr>
              <a:t>Finishing </a:t>
            </a:r>
          </a:p>
        </p:txBody>
      </p:sp>
    </p:spTree>
    <p:extLst>
      <p:ext uri="{BB962C8B-B14F-4D97-AF65-F5344CB8AC3E}">
        <p14:creationId xmlns:p14="http://schemas.microsoft.com/office/powerpoint/2010/main" val="326941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3155950"/>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28700" y="4502993"/>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28700" y="7203761"/>
            <a:ext cx="941556" cy="941556"/>
          </a:xfrm>
          <a:custGeom>
            <a:avLst/>
            <a:gdLst/>
            <a:ahLst/>
            <a:cxnLst/>
            <a:rect l="l" t="t" r="r" b="b"/>
            <a:pathLst>
              <a:path w="941556" h="941556">
                <a:moveTo>
                  <a:pt x="0" y="0"/>
                </a:moveTo>
                <a:lnTo>
                  <a:pt x="941556" y="0"/>
                </a:lnTo>
                <a:lnTo>
                  <a:pt x="941556" y="941555"/>
                </a:lnTo>
                <a:lnTo>
                  <a:pt x="0" y="9415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028700" y="5886127"/>
            <a:ext cx="984875" cy="984875"/>
          </a:xfrm>
          <a:custGeom>
            <a:avLst/>
            <a:gdLst/>
            <a:ahLst/>
            <a:cxnLst/>
            <a:rect l="l" t="t" r="r" b="b"/>
            <a:pathLst>
              <a:path w="984875" h="984875">
                <a:moveTo>
                  <a:pt x="0" y="0"/>
                </a:moveTo>
                <a:lnTo>
                  <a:pt x="984875" y="0"/>
                </a:lnTo>
                <a:lnTo>
                  <a:pt x="984875" y="984875"/>
                </a:lnTo>
                <a:lnTo>
                  <a:pt x="0" y="98487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1028700" y="8478691"/>
            <a:ext cx="941556" cy="941556"/>
          </a:xfrm>
          <a:custGeom>
            <a:avLst/>
            <a:gdLst/>
            <a:ahLst/>
            <a:cxnLst/>
            <a:rect l="l" t="t" r="r" b="b"/>
            <a:pathLst>
              <a:path w="941556" h="941556">
                <a:moveTo>
                  <a:pt x="0" y="0"/>
                </a:moveTo>
                <a:lnTo>
                  <a:pt x="941556" y="0"/>
                </a:lnTo>
                <a:lnTo>
                  <a:pt x="941556" y="941556"/>
                </a:lnTo>
                <a:lnTo>
                  <a:pt x="0" y="94155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TextBox 8"/>
          <p:cNvSpPr txBox="1"/>
          <p:nvPr/>
        </p:nvSpPr>
        <p:spPr>
          <a:xfrm>
            <a:off x="1028700" y="1041400"/>
            <a:ext cx="7600786" cy="2114550"/>
          </a:xfrm>
          <a:prstGeom prst="rect">
            <a:avLst/>
          </a:prstGeom>
        </p:spPr>
        <p:txBody>
          <a:bodyPr lIns="0" tIns="0" rIns="0" bIns="0" rtlCol="0" anchor="t">
            <a:spAutoFit/>
          </a:bodyPr>
          <a:lstStyle/>
          <a:p>
            <a:pPr>
              <a:lnSpc>
                <a:spcPts val="8400"/>
              </a:lnSpc>
            </a:pPr>
            <a:r>
              <a:rPr lang="en-US" sz="6000">
                <a:solidFill>
                  <a:srgbClr val="FFFFFF"/>
                </a:solidFill>
                <a:latin typeface="Mokoto"/>
              </a:rPr>
              <a:t>PEMASARAN PRODUK</a:t>
            </a:r>
          </a:p>
        </p:txBody>
      </p:sp>
      <p:sp>
        <p:nvSpPr>
          <p:cNvPr id="9" name="TextBox 9"/>
          <p:cNvSpPr txBox="1"/>
          <p:nvPr/>
        </p:nvSpPr>
        <p:spPr>
          <a:xfrm>
            <a:off x="8042566" y="1782179"/>
            <a:ext cx="9595217" cy="6955750"/>
          </a:xfrm>
          <a:prstGeom prst="rect">
            <a:avLst/>
          </a:prstGeom>
        </p:spPr>
        <p:txBody>
          <a:bodyPr wrap="square" lIns="0" tIns="0" rIns="0" bIns="0" rtlCol="0" anchor="t">
            <a:spAutoFit/>
          </a:bodyPr>
          <a:lstStyle/>
          <a:p>
            <a:pPr marL="342900" indent="-342900" algn="just">
              <a:lnSpc>
                <a:spcPts val="3449"/>
              </a:lnSpc>
              <a:buFont typeface="Arial" panose="020B0604020202020204" pitchFamily="34" charset="0"/>
              <a:buChar char="•"/>
            </a:pPr>
            <a:r>
              <a:rPr lang="en-US" sz="2464" b="1" dirty="0" err="1">
                <a:solidFill>
                  <a:srgbClr val="FFFFFF"/>
                </a:solidFill>
                <a:latin typeface="Poppins"/>
              </a:rPr>
              <a:t>Strategi</a:t>
            </a:r>
            <a:r>
              <a:rPr lang="en-US" sz="2464" b="1" dirty="0">
                <a:solidFill>
                  <a:srgbClr val="FFFFFF"/>
                </a:solidFill>
                <a:latin typeface="Poppins"/>
              </a:rPr>
              <a:t> </a:t>
            </a:r>
            <a:r>
              <a:rPr lang="en-US" sz="2464" b="1" dirty="0" err="1">
                <a:solidFill>
                  <a:srgbClr val="FFFFFF"/>
                </a:solidFill>
                <a:latin typeface="Poppins"/>
              </a:rPr>
              <a:t>pemasaran</a:t>
            </a:r>
            <a:r>
              <a:rPr lang="en-US" sz="2464" b="1" dirty="0">
                <a:solidFill>
                  <a:srgbClr val="FFFFFF"/>
                </a:solidFill>
                <a:latin typeface="Poppins"/>
              </a:rPr>
              <a:t> </a:t>
            </a:r>
            <a:r>
              <a:rPr lang="en-US" sz="2464" b="1" dirty="0" err="1">
                <a:solidFill>
                  <a:srgbClr val="FFFFFF"/>
                </a:solidFill>
                <a:latin typeface="Poppins"/>
              </a:rPr>
              <a:t>dengan</a:t>
            </a:r>
            <a:r>
              <a:rPr lang="en-US" sz="2464" b="1" dirty="0">
                <a:solidFill>
                  <a:srgbClr val="FFFFFF"/>
                </a:solidFill>
                <a:latin typeface="Poppins"/>
              </a:rPr>
              <a:t> </a:t>
            </a:r>
            <a:r>
              <a:rPr lang="en-US" sz="2464" b="1" dirty="0" err="1">
                <a:solidFill>
                  <a:srgbClr val="FFFFFF"/>
                </a:solidFill>
                <a:latin typeface="Poppins"/>
              </a:rPr>
              <a:t>menggunakan</a:t>
            </a:r>
            <a:r>
              <a:rPr lang="en-US" sz="2464" b="1" dirty="0">
                <a:solidFill>
                  <a:srgbClr val="FFFFFF"/>
                </a:solidFill>
                <a:latin typeface="Poppins"/>
              </a:rPr>
              <a:t> social media</a:t>
            </a:r>
          </a:p>
          <a:p>
            <a:pPr algn="just">
              <a:lnSpc>
                <a:spcPts val="3449"/>
              </a:lnSpc>
            </a:pPr>
            <a:r>
              <a:rPr lang="en-US" sz="2464" dirty="0">
                <a:solidFill>
                  <a:srgbClr val="FFFFFF"/>
                </a:solidFill>
                <a:latin typeface="Poppins"/>
              </a:rPr>
              <a:t>media </a:t>
            </a:r>
            <a:r>
              <a:rPr lang="en-US" sz="2464" dirty="0" err="1">
                <a:solidFill>
                  <a:srgbClr val="FFFFFF"/>
                </a:solidFill>
                <a:latin typeface="Poppins"/>
              </a:rPr>
              <a:t>sosial</a:t>
            </a:r>
            <a:r>
              <a:rPr lang="en-US" sz="2464" dirty="0">
                <a:solidFill>
                  <a:srgbClr val="FFFFFF"/>
                </a:solidFill>
                <a:latin typeface="Poppins"/>
              </a:rPr>
              <a:t> </a:t>
            </a:r>
            <a:r>
              <a:rPr lang="en-US" sz="2464" dirty="0" err="1">
                <a:solidFill>
                  <a:srgbClr val="FFFFFF"/>
                </a:solidFill>
                <a:latin typeface="Poppins"/>
              </a:rPr>
              <a:t>merupan</a:t>
            </a:r>
            <a:r>
              <a:rPr lang="en-US" sz="2464" dirty="0">
                <a:solidFill>
                  <a:srgbClr val="FFFFFF"/>
                </a:solidFill>
                <a:latin typeface="Poppins"/>
              </a:rPr>
              <a:t> </a:t>
            </a:r>
            <a:r>
              <a:rPr lang="en-US" sz="2464" dirty="0" err="1">
                <a:solidFill>
                  <a:srgbClr val="FFFFFF"/>
                </a:solidFill>
                <a:latin typeface="Poppins"/>
              </a:rPr>
              <a:t>alat</a:t>
            </a:r>
            <a:r>
              <a:rPr lang="en-US" sz="2464" dirty="0">
                <a:solidFill>
                  <a:srgbClr val="FFFFFF"/>
                </a:solidFill>
                <a:latin typeface="Poppins"/>
              </a:rPr>
              <a:t> </a:t>
            </a:r>
            <a:r>
              <a:rPr lang="en-US" sz="2464" dirty="0" err="1">
                <a:solidFill>
                  <a:srgbClr val="FFFFFF"/>
                </a:solidFill>
                <a:latin typeface="Poppins"/>
              </a:rPr>
              <a:t>pemasaran</a:t>
            </a:r>
            <a:r>
              <a:rPr lang="en-US" sz="2464" dirty="0">
                <a:solidFill>
                  <a:srgbClr val="FFFFFF"/>
                </a:solidFill>
                <a:latin typeface="Poppins"/>
              </a:rPr>
              <a:t> yang </a:t>
            </a:r>
            <a:r>
              <a:rPr lang="en-US" sz="2464" dirty="0" err="1">
                <a:solidFill>
                  <a:srgbClr val="FFFFFF"/>
                </a:solidFill>
                <a:latin typeface="Poppins"/>
              </a:rPr>
              <a:t>sangat</a:t>
            </a:r>
            <a:r>
              <a:rPr lang="en-US" sz="2464" dirty="0">
                <a:solidFill>
                  <a:srgbClr val="FFFFFF"/>
                </a:solidFill>
                <a:latin typeface="Poppins"/>
              </a:rPr>
              <a:t> </a:t>
            </a:r>
            <a:r>
              <a:rPr lang="en-US" sz="2464" dirty="0" err="1">
                <a:solidFill>
                  <a:srgbClr val="FFFFFF"/>
                </a:solidFill>
                <a:latin typeface="Poppins"/>
              </a:rPr>
              <a:t>berpotensi</a:t>
            </a:r>
            <a:r>
              <a:rPr lang="en-US" sz="2464" dirty="0">
                <a:solidFill>
                  <a:srgbClr val="FFFFFF"/>
                </a:solidFill>
                <a:latin typeface="Poppins"/>
              </a:rPr>
              <a:t> </a:t>
            </a:r>
            <a:r>
              <a:rPr lang="en-US" sz="2464" dirty="0" err="1">
                <a:solidFill>
                  <a:srgbClr val="FFFFFF"/>
                </a:solidFill>
                <a:latin typeface="Poppins"/>
              </a:rPr>
              <a:t>karena</a:t>
            </a:r>
            <a:r>
              <a:rPr lang="en-US" sz="2464" dirty="0">
                <a:solidFill>
                  <a:srgbClr val="FFFFFF"/>
                </a:solidFill>
                <a:latin typeface="Poppins"/>
              </a:rPr>
              <a:t> </a:t>
            </a:r>
            <a:r>
              <a:rPr lang="en-US" sz="2464" dirty="0" err="1">
                <a:solidFill>
                  <a:srgbClr val="FFFFFF"/>
                </a:solidFill>
                <a:latin typeface="Poppins"/>
              </a:rPr>
              <a:t>kebanyakan</a:t>
            </a:r>
            <a:r>
              <a:rPr lang="en-US" sz="2464" dirty="0">
                <a:solidFill>
                  <a:srgbClr val="FFFFFF"/>
                </a:solidFill>
                <a:latin typeface="Poppins"/>
              </a:rPr>
              <a:t> orang </a:t>
            </a:r>
            <a:r>
              <a:rPr lang="en-US" sz="2464" dirty="0" err="1">
                <a:solidFill>
                  <a:srgbClr val="FFFFFF"/>
                </a:solidFill>
                <a:latin typeface="Poppins"/>
              </a:rPr>
              <a:t>sekarang</a:t>
            </a:r>
            <a:r>
              <a:rPr lang="en-US" sz="2464" dirty="0">
                <a:solidFill>
                  <a:srgbClr val="FFFFFF"/>
                </a:solidFill>
                <a:latin typeface="Poppins"/>
              </a:rPr>
              <a:t> </a:t>
            </a:r>
            <a:r>
              <a:rPr lang="en-US" sz="2464" dirty="0" err="1">
                <a:solidFill>
                  <a:srgbClr val="FFFFFF"/>
                </a:solidFill>
                <a:latin typeface="Poppins"/>
              </a:rPr>
              <a:t>lebih</a:t>
            </a:r>
            <a:r>
              <a:rPr lang="en-US" sz="2464" dirty="0">
                <a:solidFill>
                  <a:srgbClr val="FFFFFF"/>
                </a:solidFill>
                <a:latin typeface="Poppins"/>
              </a:rPr>
              <a:t> </a:t>
            </a:r>
            <a:r>
              <a:rPr lang="en-US" sz="2464" dirty="0" err="1">
                <a:solidFill>
                  <a:srgbClr val="FFFFFF"/>
                </a:solidFill>
                <a:latin typeface="Poppins"/>
              </a:rPr>
              <a:t>aktif</a:t>
            </a:r>
            <a:r>
              <a:rPr lang="en-US" sz="2464" dirty="0">
                <a:solidFill>
                  <a:srgbClr val="FFFFFF"/>
                </a:solidFill>
                <a:latin typeface="Poppins"/>
              </a:rPr>
              <a:t> </a:t>
            </a:r>
            <a:r>
              <a:rPr lang="en-US" sz="2464" dirty="0" err="1">
                <a:solidFill>
                  <a:srgbClr val="FFFFFF"/>
                </a:solidFill>
                <a:latin typeface="Poppins"/>
              </a:rPr>
              <a:t>dalam</a:t>
            </a:r>
            <a:r>
              <a:rPr lang="en-US" sz="2464" dirty="0">
                <a:solidFill>
                  <a:srgbClr val="FFFFFF"/>
                </a:solidFill>
                <a:latin typeface="Poppins"/>
              </a:rPr>
              <a:t> </a:t>
            </a:r>
            <a:r>
              <a:rPr lang="en-US" sz="2464" dirty="0" err="1">
                <a:solidFill>
                  <a:srgbClr val="FFFFFF"/>
                </a:solidFill>
                <a:latin typeface="Poppins"/>
              </a:rPr>
              <a:t>penggunaan</a:t>
            </a:r>
            <a:r>
              <a:rPr lang="en-US" sz="2464" dirty="0">
                <a:solidFill>
                  <a:srgbClr val="FFFFFF"/>
                </a:solidFill>
                <a:latin typeface="Poppins"/>
              </a:rPr>
              <a:t> </a:t>
            </a:r>
            <a:r>
              <a:rPr lang="en-US" sz="2464" dirty="0" err="1">
                <a:solidFill>
                  <a:srgbClr val="FFFFFF"/>
                </a:solidFill>
                <a:latin typeface="Poppins"/>
              </a:rPr>
              <a:t>sosial</a:t>
            </a:r>
            <a:r>
              <a:rPr lang="en-US" sz="2464" dirty="0">
                <a:solidFill>
                  <a:srgbClr val="FFFFFF"/>
                </a:solidFill>
                <a:latin typeface="Poppins"/>
              </a:rPr>
              <a:t> media.</a:t>
            </a:r>
          </a:p>
          <a:p>
            <a:pPr marL="342900" indent="-342900" algn="just">
              <a:lnSpc>
                <a:spcPts val="3449"/>
              </a:lnSpc>
              <a:buFont typeface="Arial" panose="020B0604020202020204" pitchFamily="34" charset="0"/>
              <a:buChar char="•"/>
            </a:pPr>
            <a:r>
              <a:rPr lang="en-US" sz="2464" b="1" dirty="0" err="1">
                <a:solidFill>
                  <a:srgbClr val="FFFFFF"/>
                </a:solidFill>
                <a:latin typeface="Poppins"/>
              </a:rPr>
              <a:t>Memilih</a:t>
            </a:r>
            <a:r>
              <a:rPr lang="en-US" sz="2464" b="1" dirty="0">
                <a:solidFill>
                  <a:srgbClr val="FFFFFF"/>
                </a:solidFill>
                <a:latin typeface="Poppins"/>
              </a:rPr>
              <a:t> </a:t>
            </a:r>
            <a:r>
              <a:rPr lang="en-US" sz="2464" b="1" dirty="0" err="1">
                <a:solidFill>
                  <a:srgbClr val="FFFFFF"/>
                </a:solidFill>
                <a:latin typeface="Poppins"/>
              </a:rPr>
              <a:t>tempat</a:t>
            </a:r>
            <a:r>
              <a:rPr lang="en-US" sz="2464" b="1" dirty="0">
                <a:solidFill>
                  <a:srgbClr val="FFFFFF"/>
                </a:solidFill>
                <a:latin typeface="Poppins"/>
              </a:rPr>
              <a:t> yang </a:t>
            </a:r>
            <a:r>
              <a:rPr lang="en-US" sz="2464" b="1" dirty="0" err="1">
                <a:solidFill>
                  <a:srgbClr val="FFFFFF"/>
                </a:solidFill>
                <a:latin typeface="Poppins"/>
              </a:rPr>
              <a:t>strategis</a:t>
            </a:r>
            <a:endParaRPr lang="en-US" sz="2464" b="1" dirty="0">
              <a:solidFill>
                <a:srgbClr val="FFFFFF"/>
              </a:solidFill>
              <a:latin typeface="Poppins"/>
            </a:endParaRPr>
          </a:p>
          <a:p>
            <a:pPr algn="just">
              <a:lnSpc>
                <a:spcPts val="3449"/>
              </a:lnSpc>
            </a:pPr>
            <a:r>
              <a:rPr lang="en-US" sz="2464" dirty="0" err="1">
                <a:solidFill>
                  <a:srgbClr val="FFFFFF"/>
                </a:solidFill>
                <a:latin typeface="Poppins"/>
              </a:rPr>
              <a:t>Memilih</a:t>
            </a:r>
            <a:r>
              <a:rPr lang="en-US" sz="2464" dirty="0">
                <a:solidFill>
                  <a:srgbClr val="FFFFFF"/>
                </a:solidFill>
                <a:latin typeface="Poppins"/>
              </a:rPr>
              <a:t> </a:t>
            </a:r>
            <a:r>
              <a:rPr lang="en-US" sz="2464" dirty="0" err="1">
                <a:solidFill>
                  <a:srgbClr val="FFFFFF"/>
                </a:solidFill>
                <a:latin typeface="Poppins"/>
              </a:rPr>
              <a:t>tempat</a:t>
            </a:r>
            <a:r>
              <a:rPr lang="en-US" sz="2464" dirty="0">
                <a:solidFill>
                  <a:srgbClr val="FFFFFF"/>
                </a:solidFill>
                <a:latin typeface="Poppins"/>
              </a:rPr>
              <a:t> yang </a:t>
            </a:r>
            <a:r>
              <a:rPr lang="en-US" sz="2464" dirty="0" err="1">
                <a:solidFill>
                  <a:srgbClr val="FFFFFF"/>
                </a:solidFill>
                <a:latin typeface="Poppins"/>
              </a:rPr>
              <a:t>strategis</a:t>
            </a:r>
            <a:r>
              <a:rPr lang="en-US" sz="2464" dirty="0">
                <a:solidFill>
                  <a:srgbClr val="FFFFFF"/>
                </a:solidFill>
                <a:latin typeface="Poppins"/>
              </a:rPr>
              <a:t> </a:t>
            </a:r>
            <a:r>
              <a:rPr lang="en-US" sz="2464" dirty="0" err="1">
                <a:solidFill>
                  <a:srgbClr val="FFFFFF"/>
                </a:solidFill>
                <a:latin typeface="Poppins"/>
              </a:rPr>
              <a:t>merupakan</a:t>
            </a:r>
            <a:r>
              <a:rPr lang="en-US" sz="2464" dirty="0">
                <a:solidFill>
                  <a:srgbClr val="FFFFFF"/>
                </a:solidFill>
                <a:latin typeface="Poppins"/>
              </a:rPr>
              <a:t> </a:t>
            </a:r>
            <a:r>
              <a:rPr lang="en-US" sz="2464" dirty="0" err="1">
                <a:solidFill>
                  <a:srgbClr val="FFFFFF"/>
                </a:solidFill>
                <a:latin typeface="Poppins"/>
              </a:rPr>
              <a:t>hal</a:t>
            </a:r>
            <a:r>
              <a:rPr lang="en-US" sz="2464" dirty="0">
                <a:solidFill>
                  <a:srgbClr val="FFFFFF"/>
                </a:solidFill>
                <a:latin typeface="Poppins"/>
              </a:rPr>
              <a:t> yang </a:t>
            </a:r>
            <a:r>
              <a:rPr lang="en-US" sz="2464" dirty="0" err="1">
                <a:solidFill>
                  <a:srgbClr val="FFFFFF"/>
                </a:solidFill>
                <a:latin typeface="Poppins"/>
              </a:rPr>
              <a:t>penting</a:t>
            </a:r>
            <a:r>
              <a:rPr lang="en-US" sz="2464" dirty="0">
                <a:solidFill>
                  <a:srgbClr val="FFFFFF"/>
                </a:solidFill>
                <a:latin typeface="Poppins"/>
              </a:rPr>
              <a:t> </a:t>
            </a:r>
            <a:r>
              <a:rPr lang="en-US" sz="2464" dirty="0" err="1">
                <a:solidFill>
                  <a:srgbClr val="FFFFFF"/>
                </a:solidFill>
                <a:latin typeface="Poppins"/>
              </a:rPr>
              <a:t>dalam</a:t>
            </a:r>
            <a:r>
              <a:rPr lang="en-US" sz="2464" dirty="0">
                <a:solidFill>
                  <a:srgbClr val="FFFFFF"/>
                </a:solidFill>
                <a:latin typeface="Poppins"/>
              </a:rPr>
              <a:t> </a:t>
            </a:r>
            <a:r>
              <a:rPr lang="en-US" sz="2464" dirty="0" err="1">
                <a:solidFill>
                  <a:srgbClr val="FFFFFF"/>
                </a:solidFill>
                <a:latin typeface="Poppins"/>
              </a:rPr>
              <a:t>pemasaran</a:t>
            </a:r>
            <a:r>
              <a:rPr lang="en-US" sz="2464" dirty="0">
                <a:solidFill>
                  <a:srgbClr val="FFFFFF"/>
                </a:solidFill>
                <a:latin typeface="Poppins"/>
              </a:rPr>
              <a:t> </a:t>
            </a:r>
            <a:r>
              <a:rPr lang="en-US" sz="2464" dirty="0" err="1">
                <a:solidFill>
                  <a:srgbClr val="FFFFFF"/>
                </a:solidFill>
                <a:latin typeface="Poppins"/>
              </a:rPr>
              <a:t>suatu</a:t>
            </a:r>
            <a:r>
              <a:rPr lang="en-US" sz="2464" dirty="0">
                <a:solidFill>
                  <a:srgbClr val="FFFFFF"/>
                </a:solidFill>
                <a:latin typeface="Poppins"/>
              </a:rPr>
              <a:t> </a:t>
            </a:r>
            <a:r>
              <a:rPr lang="en-US" sz="2464" dirty="0" err="1">
                <a:solidFill>
                  <a:srgbClr val="FFFFFF"/>
                </a:solidFill>
                <a:latin typeface="Poppins"/>
              </a:rPr>
              <a:t>produk</a:t>
            </a:r>
            <a:r>
              <a:rPr lang="en-US" sz="2464" dirty="0">
                <a:solidFill>
                  <a:srgbClr val="FFFFFF"/>
                </a:solidFill>
                <a:latin typeface="Poppins"/>
              </a:rPr>
              <a:t>, </a:t>
            </a:r>
            <a:r>
              <a:rPr lang="en-US" sz="2464" dirty="0" err="1">
                <a:solidFill>
                  <a:srgbClr val="FFFFFF"/>
                </a:solidFill>
                <a:latin typeface="Poppins"/>
              </a:rPr>
              <a:t>karena</a:t>
            </a:r>
            <a:r>
              <a:rPr lang="en-US" sz="2464" dirty="0">
                <a:solidFill>
                  <a:srgbClr val="FFFFFF"/>
                </a:solidFill>
                <a:latin typeface="Poppins"/>
              </a:rPr>
              <a:t> </a:t>
            </a:r>
            <a:r>
              <a:rPr lang="en-US" sz="2464" dirty="0" err="1">
                <a:solidFill>
                  <a:srgbClr val="FFFFFF"/>
                </a:solidFill>
                <a:latin typeface="Poppins"/>
              </a:rPr>
              <a:t>dengan</a:t>
            </a:r>
            <a:r>
              <a:rPr lang="en-US" sz="2464" dirty="0">
                <a:solidFill>
                  <a:srgbClr val="FFFFFF"/>
                </a:solidFill>
                <a:latin typeface="Poppins"/>
              </a:rPr>
              <a:t> </a:t>
            </a:r>
            <a:r>
              <a:rPr lang="en-US" sz="2464" dirty="0" err="1">
                <a:solidFill>
                  <a:srgbClr val="FFFFFF"/>
                </a:solidFill>
                <a:latin typeface="Poppins"/>
              </a:rPr>
              <a:t>memilih</a:t>
            </a:r>
            <a:r>
              <a:rPr lang="en-US" sz="2464" dirty="0">
                <a:solidFill>
                  <a:srgbClr val="FFFFFF"/>
                </a:solidFill>
                <a:latin typeface="Poppins"/>
              </a:rPr>
              <a:t> </a:t>
            </a:r>
            <a:r>
              <a:rPr lang="en-US" sz="2464" dirty="0" err="1">
                <a:solidFill>
                  <a:srgbClr val="FFFFFF"/>
                </a:solidFill>
                <a:latin typeface="Poppins"/>
              </a:rPr>
              <a:t>tempat</a:t>
            </a:r>
            <a:r>
              <a:rPr lang="en-US" sz="2464" dirty="0">
                <a:solidFill>
                  <a:srgbClr val="FFFFFF"/>
                </a:solidFill>
                <a:latin typeface="Poppins"/>
              </a:rPr>
              <a:t> yang </a:t>
            </a:r>
            <a:r>
              <a:rPr lang="en-US" sz="2464" dirty="0" err="1">
                <a:solidFill>
                  <a:srgbClr val="FFFFFF"/>
                </a:solidFill>
                <a:latin typeface="Poppins"/>
              </a:rPr>
              <a:t>stategis</a:t>
            </a:r>
            <a:r>
              <a:rPr lang="en-US" sz="2464" dirty="0">
                <a:solidFill>
                  <a:srgbClr val="FFFFFF"/>
                </a:solidFill>
                <a:latin typeface="Poppins"/>
              </a:rPr>
              <a:t> </a:t>
            </a:r>
            <a:r>
              <a:rPr lang="en-US" sz="2464" dirty="0" err="1">
                <a:solidFill>
                  <a:srgbClr val="FFFFFF"/>
                </a:solidFill>
                <a:latin typeface="Poppins"/>
              </a:rPr>
              <a:t>kemungkinan</a:t>
            </a:r>
            <a:r>
              <a:rPr lang="en-US" sz="2464" dirty="0">
                <a:solidFill>
                  <a:srgbClr val="FFFFFF"/>
                </a:solidFill>
                <a:latin typeface="Poppins"/>
              </a:rPr>
              <a:t> </a:t>
            </a:r>
            <a:r>
              <a:rPr lang="en-US" sz="2464" dirty="0" err="1">
                <a:solidFill>
                  <a:srgbClr val="FFFFFF"/>
                </a:solidFill>
                <a:latin typeface="Poppins"/>
              </a:rPr>
              <a:t>lebih</a:t>
            </a:r>
            <a:r>
              <a:rPr lang="en-US" sz="2464" dirty="0">
                <a:solidFill>
                  <a:srgbClr val="FFFFFF"/>
                </a:solidFill>
                <a:latin typeface="Poppins"/>
              </a:rPr>
              <a:t> </a:t>
            </a:r>
            <a:r>
              <a:rPr lang="en-US" sz="2464" dirty="0" err="1">
                <a:solidFill>
                  <a:srgbClr val="FFFFFF"/>
                </a:solidFill>
                <a:latin typeface="Poppins"/>
              </a:rPr>
              <a:t>terlihat</a:t>
            </a:r>
            <a:r>
              <a:rPr lang="en-US" sz="2464" dirty="0">
                <a:solidFill>
                  <a:srgbClr val="FFFFFF"/>
                </a:solidFill>
                <a:latin typeface="Poppins"/>
              </a:rPr>
              <a:t> oleh </a:t>
            </a:r>
            <a:r>
              <a:rPr lang="en-US" sz="2464" dirty="0" err="1">
                <a:solidFill>
                  <a:srgbClr val="FFFFFF"/>
                </a:solidFill>
                <a:latin typeface="Poppins"/>
              </a:rPr>
              <a:t>konsumen</a:t>
            </a:r>
            <a:r>
              <a:rPr lang="en-US" sz="2464" dirty="0">
                <a:solidFill>
                  <a:srgbClr val="FFFFFF"/>
                </a:solidFill>
                <a:latin typeface="Poppins"/>
              </a:rPr>
              <a:t>. </a:t>
            </a:r>
            <a:r>
              <a:rPr lang="en-US" sz="2464" dirty="0" err="1">
                <a:solidFill>
                  <a:srgbClr val="FFFFFF"/>
                </a:solidFill>
                <a:latin typeface="Poppins"/>
              </a:rPr>
              <a:t>Tempat</a:t>
            </a:r>
            <a:r>
              <a:rPr lang="en-US" sz="2464" dirty="0">
                <a:solidFill>
                  <a:srgbClr val="FFFFFF"/>
                </a:solidFill>
                <a:latin typeface="Poppins"/>
              </a:rPr>
              <a:t> yang </a:t>
            </a:r>
            <a:r>
              <a:rPr lang="en-US" sz="2464" dirty="0" err="1">
                <a:solidFill>
                  <a:srgbClr val="FFFFFF"/>
                </a:solidFill>
                <a:latin typeface="Poppins"/>
              </a:rPr>
              <a:t>strategis</a:t>
            </a:r>
            <a:r>
              <a:rPr lang="en-US" sz="2464" dirty="0">
                <a:solidFill>
                  <a:srgbClr val="FFFFFF"/>
                </a:solidFill>
                <a:latin typeface="Poppins"/>
              </a:rPr>
              <a:t> </a:t>
            </a:r>
            <a:r>
              <a:rPr lang="en-US" sz="2464" dirty="0" err="1">
                <a:solidFill>
                  <a:srgbClr val="FFFFFF"/>
                </a:solidFill>
                <a:latin typeface="Poppins"/>
              </a:rPr>
              <a:t>untuk</a:t>
            </a:r>
            <a:r>
              <a:rPr lang="en-US" sz="2464" dirty="0">
                <a:solidFill>
                  <a:srgbClr val="FFFFFF"/>
                </a:solidFill>
                <a:latin typeface="Poppins"/>
              </a:rPr>
              <a:t> </a:t>
            </a:r>
            <a:r>
              <a:rPr lang="en-US" sz="2464" dirty="0" err="1">
                <a:solidFill>
                  <a:srgbClr val="FFFFFF"/>
                </a:solidFill>
                <a:latin typeface="Poppins"/>
              </a:rPr>
              <a:t>kerajinan</a:t>
            </a:r>
            <a:r>
              <a:rPr lang="en-US" sz="2464" dirty="0">
                <a:solidFill>
                  <a:srgbClr val="FFFFFF"/>
                </a:solidFill>
                <a:latin typeface="Poppins"/>
              </a:rPr>
              <a:t> </a:t>
            </a:r>
            <a:r>
              <a:rPr lang="en-US" sz="2464" dirty="0" err="1">
                <a:solidFill>
                  <a:srgbClr val="FFFFFF"/>
                </a:solidFill>
                <a:latin typeface="Poppins"/>
              </a:rPr>
              <a:t>tas</a:t>
            </a:r>
            <a:r>
              <a:rPr lang="en-US" sz="2464" dirty="0">
                <a:solidFill>
                  <a:srgbClr val="FFFFFF"/>
                </a:solidFill>
                <a:latin typeface="Poppins"/>
              </a:rPr>
              <a:t> </a:t>
            </a:r>
            <a:r>
              <a:rPr lang="en-US" sz="2464" dirty="0" err="1">
                <a:solidFill>
                  <a:srgbClr val="FFFFFF"/>
                </a:solidFill>
                <a:latin typeface="Poppins"/>
              </a:rPr>
              <a:t>rotan</a:t>
            </a:r>
            <a:r>
              <a:rPr lang="en-US" sz="2464" dirty="0">
                <a:solidFill>
                  <a:srgbClr val="FFFFFF"/>
                </a:solidFill>
                <a:latin typeface="Poppins"/>
              </a:rPr>
              <a:t> </a:t>
            </a:r>
            <a:r>
              <a:rPr lang="en-US" sz="2464" dirty="0" err="1">
                <a:solidFill>
                  <a:srgbClr val="FFFFFF"/>
                </a:solidFill>
                <a:latin typeface="Poppins"/>
              </a:rPr>
              <a:t>yaitu</a:t>
            </a:r>
            <a:r>
              <a:rPr lang="en-US" sz="2464" dirty="0">
                <a:solidFill>
                  <a:srgbClr val="FFFFFF"/>
                </a:solidFill>
                <a:latin typeface="Poppins"/>
              </a:rPr>
              <a:t> </a:t>
            </a:r>
            <a:r>
              <a:rPr lang="en-US" sz="2464" dirty="0" err="1">
                <a:solidFill>
                  <a:srgbClr val="FFFFFF"/>
                </a:solidFill>
                <a:latin typeface="Poppins"/>
              </a:rPr>
              <a:t>ditempat</a:t>
            </a:r>
            <a:r>
              <a:rPr lang="en-US" sz="2464" dirty="0">
                <a:solidFill>
                  <a:srgbClr val="FFFFFF"/>
                </a:solidFill>
                <a:latin typeface="Poppins"/>
              </a:rPr>
              <a:t> </a:t>
            </a:r>
            <a:r>
              <a:rPr lang="en-US" sz="2464" dirty="0" err="1">
                <a:solidFill>
                  <a:srgbClr val="FFFFFF"/>
                </a:solidFill>
                <a:latin typeface="Poppins"/>
              </a:rPr>
              <a:t>wisata</a:t>
            </a:r>
            <a:r>
              <a:rPr lang="en-US" sz="2464" dirty="0">
                <a:solidFill>
                  <a:srgbClr val="FFFFFF"/>
                </a:solidFill>
                <a:latin typeface="Poppins"/>
              </a:rPr>
              <a:t> yang </a:t>
            </a:r>
            <a:r>
              <a:rPr lang="en-US" sz="2464" dirty="0" err="1">
                <a:solidFill>
                  <a:srgbClr val="FFFFFF"/>
                </a:solidFill>
                <a:latin typeface="Poppins"/>
              </a:rPr>
              <a:t>ramai</a:t>
            </a:r>
            <a:r>
              <a:rPr lang="en-US" sz="2464" dirty="0">
                <a:solidFill>
                  <a:srgbClr val="FFFFFF"/>
                </a:solidFill>
                <a:latin typeface="Poppins"/>
              </a:rPr>
              <a:t> </a:t>
            </a:r>
            <a:r>
              <a:rPr lang="en-US" sz="2464" dirty="0" err="1">
                <a:solidFill>
                  <a:srgbClr val="FFFFFF"/>
                </a:solidFill>
                <a:latin typeface="Poppins"/>
              </a:rPr>
              <a:t>dengan</a:t>
            </a:r>
            <a:r>
              <a:rPr lang="en-US" sz="2464" dirty="0">
                <a:solidFill>
                  <a:srgbClr val="FFFFFF"/>
                </a:solidFill>
                <a:latin typeface="Poppins"/>
              </a:rPr>
              <a:t> </a:t>
            </a:r>
            <a:r>
              <a:rPr lang="en-US" sz="2464" dirty="0" err="1">
                <a:solidFill>
                  <a:srgbClr val="FFFFFF"/>
                </a:solidFill>
                <a:latin typeface="Poppins"/>
              </a:rPr>
              <a:t>pengunjung</a:t>
            </a:r>
            <a:r>
              <a:rPr lang="en-US" sz="2464" dirty="0">
                <a:solidFill>
                  <a:srgbClr val="FFFFFF"/>
                </a:solidFill>
                <a:latin typeface="Poppins"/>
              </a:rPr>
              <a:t>.</a:t>
            </a:r>
          </a:p>
          <a:p>
            <a:pPr marL="342900" indent="-342900" algn="just">
              <a:lnSpc>
                <a:spcPts val="3449"/>
              </a:lnSpc>
              <a:buFont typeface="Arial" panose="020B0604020202020204" pitchFamily="34" charset="0"/>
              <a:buChar char="•"/>
            </a:pPr>
            <a:r>
              <a:rPr lang="en-US" sz="2464" b="1" dirty="0" err="1">
                <a:solidFill>
                  <a:srgbClr val="FFFFFF"/>
                </a:solidFill>
                <a:latin typeface="Poppins"/>
              </a:rPr>
              <a:t>Memberi</a:t>
            </a:r>
            <a:r>
              <a:rPr lang="en-US" sz="2464" b="1" dirty="0">
                <a:solidFill>
                  <a:srgbClr val="FFFFFF"/>
                </a:solidFill>
                <a:latin typeface="Poppins"/>
              </a:rPr>
              <a:t> </a:t>
            </a:r>
            <a:r>
              <a:rPr lang="en-US" sz="2464" b="1" dirty="0" err="1">
                <a:solidFill>
                  <a:srgbClr val="FFFFFF"/>
                </a:solidFill>
                <a:latin typeface="Poppins"/>
              </a:rPr>
              <a:t>insentif</a:t>
            </a:r>
            <a:r>
              <a:rPr lang="en-US" sz="2464" b="1" dirty="0">
                <a:solidFill>
                  <a:srgbClr val="FFFFFF"/>
                </a:solidFill>
                <a:latin typeface="Poppins"/>
              </a:rPr>
              <a:t> </a:t>
            </a:r>
            <a:r>
              <a:rPr lang="en-US" sz="2464" b="1" dirty="0" err="1">
                <a:solidFill>
                  <a:srgbClr val="FFFFFF"/>
                </a:solidFill>
                <a:latin typeface="Poppins"/>
              </a:rPr>
              <a:t>untuk</a:t>
            </a:r>
            <a:r>
              <a:rPr lang="en-US" sz="2464" b="1" dirty="0">
                <a:solidFill>
                  <a:srgbClr val="FFFFFF"/>
                </a:solidFill>
                <a:latin typeface="Poppins"/>
              </a:rPr>
              <a:t> </a:t>
            </a:r>
            <a:r>
              <a:rPr lang="en-US" sz="2464" b="1" dirty="0" err="1">
                <a:solidFill>
                  <a:srgbClr val="FFFFFF"/>
                </a:solidFill>
                <a:latin typeface="Poppins"/>
              </a:rPr>
              <a:t>rekomendasi</a:t>
            </a:r>
            <a:endParaRPr lang="en-US" sz="2464" b="1" dirty="0">
              <a:solidFill>
                <a:srgbClr val="FFFFFF"/>
              </a:solidFill>
              <a:latin typeface="Poppins"/>
            </a:endParaRPr>
          </a:p>
          <a:p>
            <a:pPr algn="just">
              <a:lnSpc>
                <a:spcPts val="3449"/>
              </a:lnSpc>
            </a:pPr>
            <a:r>
              <a:rPr lang="en-US" sz="2464" dirty="0" err="1">
                <a:solidFill>
                  <a:srgbClr val="FFFFFF"/>
                </a:solidFill>
                <a:latin typeface="Poppins"/>
              </a:rPr>
              <a:t>Untuk</a:t>
            </a:r>
            <a:r>
              <a:rPr lang="en-US" sz="2464" dirty="0">
                <a:solidFill>
                  <a:srgbClr val="FFFFFF"/>
                </a:solidFill>
                <a:latin typeface="Poppins"/>
              </a:rPr>
              <a:t> </a:t>
            </a:r>
            <a:r>
              <a:rPr lang="en-US" sz="2464" dirty="0" err="1">
                <a:solidFill>
                  <a:srgbClr val="FFFFFF"/>
                </a:solidFill>
                <a:latin typeface="Poppins"/>
              </a:rPr>
              <a:t>mendapatkan</a:t>
            </a:r>
            <a:r>
              <a:rPr lang="en-US" sz="2464" dirty="0">
                <a:solidFill>
                  <a:srgbClr val="FFFFFF"/>
                </a:solidFill>
                <a:latin typeface="Poppins"/>
              </a:rPr>
              <a:t> </a:t>
            </a:r>
            <a:r>
              <a:rPr lang="en-US" sz="2464" dirty="0" err="1">
                <a:solidFill>
                  <a:srgbClr val="FFFFFF"/>
                </a:solidFill>
                <a:latin typeface="Poppins"/>
              </a:rPr>
              <a:t>rekomendasi</a:t>
            </a:r>
            <a:r>
              <a:rPr lang="en-US" sz="2464" dirty="0">
                <a:solidFill>
                  <a:srgbClr val="FFFFFF"/>
                </a:solidFill>
                <a:latin typeface="Poppins"/>
              </a:rPr>
              <a:t> </a:t>
            </a:r>
            <a:r>
              <a:rPr lang="en-US" sz="2464" dirty="0" err="1">
                <a:solidFill>
                  <a:srgbClr val="FFFFFF"/>
                </a:solidFill>
                <a:latin typeface="Poppins"/>
              </a:rPr>
              <a:t>atau</a:t>
            </a:r>
            <a:r>
              <a:rPr lang="en-US" sz="2464" dirty="0">
                <a:solidFill>
                  <a:srgbClr val="FFFFFF"/>
                </a:solidFill>
                <a:latin typeface="Poppins"/>
              </a:rPr>
              <a:t> </a:t>
            </a:r>
            <a:r>
              <a:rPr lang="en-US" sz="2464" dirty="0" err="1">
                <a:solidFill>
                  <a:srgbClr val="FFFFFF"/>
                </a:solidFill>
                <a:latin typeface="Poppins"/>
              </a:rPr>
              <a:t>testimoni</a:t>
            </a:r>
            <a:r>
              <a:rPr lang="en-US" sz="2464" dirty="0">
                <a:solidFill>
                  <a:srgbClr val="FFFFFF"/>
                </a:solidFill>
                <a:latin typeface="Poppins"/>
              </a:rPr>
              <a:t> </a:t>
            </a:r>
            <a:r>
              <a:rPr lang="en-US" sz="2464" dirty="0" err="1">
                <a:solidFill>
                  <a:srgbClr val="FFFFFF"/>
                </a:solidFill>
                <a:latin typeface="Poppins"/>
              </a:rPr>
              <a:t>dari</a:t>
            </a:r>
            <a:r>
              <a:rPr lang="en-US" sz="2464" dirty="0">
                <a:solidFill>
                  <a:srgbClr val="FFFFFF"/>
                </a:solidFill>
                <a:latin typeface="Poppins"/>
              </a:rPr>
              <a:t> </a:t>
            </a:r>
            <a:r>
              <a:rPr lang="en-US" sz="2464" dirty="0" err="1">
                <a:solidFill>
                  <a:srgbClr val="FFFFFF"/>
                </a:solidFill>
                <a:latin typeface="Poppins"/>
              </a:rPr>
              <a:t>kosumen</a:t>
            </a:r>
            <a:r>
              <a:rPr lang="en-US" sz="2464" dirty="0">
                <a:solidFill>
                  <a:srgbClr val="FFFFFF"/>
                </a:solidFill>
                <a:latin typeface="Poppins"/>
              </a:rPr>
              <a:t> yang </a:t>
            </a:r>
            <a:r>
              <a:rPr lang="en-US" sz="2464" dirty="0" err="1">
                <a:solidFill>
                  <a:srgbClr val="FFFFFF"/>
                </a:solidFill>
                <a:latin typeface="Poppins"/>
              </a:rPr>
              <a:t>telah</a:t>
            </a:r>
            <a:r>
              <a:rPr lang="en-US" sz="2464" dirty="0">
                <a:solidFill>
                  <a:srgbClr val="FFFFFF"/>
                </a:solidFill>
                <a:latin typeface="Poppins"/>
              </a:rPr>
              <a:t> </a:t>
            </a:r>
            <a:r>
              <a:rPr lang="en-US" sz="2464" dirty="0" err="1">
                <a:solidFill>
                  <a:srgbClr val="FFFFFF"/>
                </a:solidFill>
                <a:latin typeface="Poppins"/>
              </a:rPr>
              <a:t>memakai</a:t>
            </a:r>
            <a:r>
              <a:rPr lang="en-US" sz="2464" dirty="0">
                <a:solidFill>
                  <a:srgbClr val="FFFFFF"/>
                </a:solidFill>
                <a:latin typeface="Poppins"/>
              </a:rPr>
              <a:t> </a:t>
            </a:r>
            <a:r>
              <a:rPr lang="en-US" sz="2464" dirty="0" err="1">
                <a:solidFill>
                  <a:srgbClr val="FFFFFF"/>
                </a:solidFill>
                <a:latin typeface="Poppins"/>
              </a:rPr>
              <a:t>produk</a:t>
            </a:r>
            <a:r>
              <a:rPr lang="en-US" sz="2464" dirty="0">
                <a:solidFill>
                  <a:srgbClr val="FFFFFF"/>
                </a:solidFill>
                <a:latin typeface="Poppins"/>
              </a:rPr>
              <a:t> </a:t>
            </a:r>
            <a:r>
              <a:rPr lang="en-US" sz="2464" dirty="0" err="1">
                <a:solidFill>
                  <a:srgbClr val="FFFFFF"/>
                </a:solidFill>
                <a:latin typeface="Poppins"/>
              </a:rPr>
              <a:t>tas</a:t>
            </a:r>
            <a:r>
              <a:rPr lang="en-US" sz="2464" dirty="0">
                <a:solidFill>
                  <a:srgbClr val="FFFFFF"/>
                </a:solidFill>
                <a:latin typeface="Poppins"/>
              </a:rPr>
              <a:t> </a:t>
            </a:r>
            <a:r>
              <a:rPr lang="en-US" sz="2464" dirty="0" err="1">
                <a:solidFill>
                  <a:srgbClr val="FFFFFF"/>
                </a:solidFill>
                <a:latin typeface="Poppins"/>
              </a:rPr>
              <a:t>rotan</a:t>
            </a:r>
            <a:r>
              <a:rPr lang="en-US" sz="2464" dirty="0">
                <a:solidFill>
                  <a:srgbClr val="FFFFFF"/>
                </a:solidFill>
                <a:latin typeface="Poppins"/>
              </a:rPr>
              <a:t>, </a:t>
            </a:r>
            <a:r>
              <a:rPr lang="en-US" sz="2464" dirty="0" err="1">
                <a:solidFill>
                  <a:srgbClr val="FFFFFF"/>
                </a:solidFill>
                <a:latin typeface="Poppins"/>
              </a:rPr>
              <a:t>maka</a:t>
            </a:r>
            <a:r>
              <a:rPr lang="en-US" sz="2464" dirty="0">
                <a:solidFill>
                  <a:srgbClr val="FFFFFF"/>
                </a:solidFill>
                <a:latin typeface="Poppins"/>
              </a:rPr>
              <a:t> </a:t>
            </a:r>
            <a:r>
              <a:rPr lang="en-US" sz="2464" dirty="0" err="1">
                <a:solidFill>
                  <a:srgbClr val="FFFFFF"/>
                </a:solidFill>
                <a:latin typeface="Poppins"/>
              </a:rPr>
              <a:t>harus</a:t>
            </a:r>
            <a:r>
              <a:rPr lang="en-US" sz="2464" dirty="0">
                <a:solidFill>
                  <a:srgbClr val="FFFFFF"/>
                </a:solidFill>
                <a:latin typeface="Poppins"/>
              </a:rPr>
              <a:t> </a:t>
            </a:r>
            <a:r>
              <a:rPr lang="en-US" sz="2464" dirty="0" err="1">
                <a:solidFill>
                  <a:srgbClr val="FFFFFF"/>
                </a:solidFill>
                <a:latin typeface="Poppins"/>
              </a:rPr>
              <a:t>memberi</a:t>
            </a:r>
            <a:r>
              <a:rPr lang="en-US" sz="2464" dirty="0">
                <a:solidFill>
                  <a:srgbClr val="FFFFFF"/>
                </a:solidFill>
                <a:latin typeface="Poppins"/>
              </a:rPr>
              <a:t> </a:t>
            </a:r>
            <a:r>
              <a:rPr lang="en-US" sz="2464" dirty="0" err="1">
                <a:solidFill>
                  <a:srgbClr val="FFFFFF"/>
                </a:solidFill>
                <a:latin typeface="Poppins"/>
              </a:rPr>
              <a:t>penghargaan</a:t>
            </a:r>
            <a:r>
              <a:rPr lang="en-US" sz="2464" dirty="0">
                <a:solidFill>
                  <a:srgbClr val="FFFFFF"/>
                </a:solidFill>
                <a:latin typeface="Poppins"/>
              </a:rPr>
              <a:t> </a:t>
            </a:r>
            <a:r>
              <a:rPr lang="en-US" sz="2464" dirty="0" err="1">
                <a:solidFill>
                  <a:srgbClr val="FFFFFF"/>
                </a:solidFill>
                <a:latin typeface="Poppins"/>
              </a:rPr>
              <a:t>berupa</a:t>
            </a:r>
            <a:r>
              <a:rPr lang="en-US" sz="2464" dirty="0">
                <a:solidFill>
                  <a:srgbClr val="FFFFFF"/>
                </a:solidFill>
                <a:latin typeface="Poppins"/>
              </a:rPr>
              <a:t> </a:t>
            </a:r>
            <a:r>
              <a:rPr lang="en-US" sz="2464" dirty="0" err="1">
                <a:solidFill>
                  <a:srgbClr val="FFFFFF"/>
                </a:solidFill>
                <a:latin typeface="Poppins"/>
              </a:rPr>
              <a:t>insentif</a:t>
            </a:r>
            <a:r>
              <a:rPr lang="en-US" sz="2464" dirty="0">
                <a:solidFill>
                  <a:srgbClr val="FFFFFF"/>
                </a:solidFill>
                <a:latin typeface="Poppins"/>
              </a:rPr>
              <a:t> yang </a:t>
            </a:r>
            <a:r>
              <a:rPr lang="en-US" sz="2464" dirty="0" err="1">
                <a:solidFill>
                  <a:srgbClr val="FFFFFF"/>
                </a:solidFill>
                <a:latin typeface="Poppins"/>
              </a:rPr>
              <a:t>menarik</a:t>
            </a:r>
            <a:r>
              <a:rPr lang="en-US" sz="2464" dirty="0">
                <a:solidFill>
                  <a:srgbClr val="FFFFFF"/>
                </a:solidFill>
                <a:latin typeface="Poppins"/>
              </a:rPr>
              <a:t> </a:t>
            </a:r>
            <a:r>
              <a:rPr lang="en-US" sz="2464" dirty="0" err="1">
                <a:solidFill>
                  <a:srgbClr val="FFFFFF"/>
                </a:solidFill>
                <a:latin typeface="Poppins"/>
              </a:rPr>
              <a:t>contohnya</a:t>
            </a:r>
            <a:r>
              <a:rPr lang="en-US" sz="2464" dirty="0">
                <a:solidFill>
                  <a:srgbClr val="FFFFFF"/>
                </a:solidFill>
                <a:latin typeface="Poppins"/>
              </a:rPr>
              <a:t> </a:t>
            </a:r>
            <a:r>
              <a:rPr lang="en-US" sz="2464" dirty="0" err="1">
                <a:solidFill>
                  <a:srgbClr val="FFFFFF"/>
                </a:solidFill>
                <a:latin typeface="Poppins"/>
              </a:rPr>
              <a:t>yaitu</a:t>
            </a:r>
            <a:r>
              <a:rPr lang="en-US" sz="2464" dirty="0">
                <a:solidFill>
                  <a:srgbClr val="FFFFFF"/>
                </a:solidFill>
                <a:latin typeface="Poppins"/>
              </a:rPr>
              <a:t> </a:t>
            </a:r>
            <a:r>
              <a:rPr lang="en-US" sz="2464" dirty="0" err="1">
                <a:solidFill>
                  <a:srgbClr val="FFFFFF"/>
                </a:solidFill>
                <a:latin typeface="Poppins"/>
              </a:rPr>
              <a:t>dengan</a:t>
            </a:r>
            <a:r>
              <a:rPr lang="en-US" sz="2464" dirty="0">
                <a:solidFill>
                  <a:srgbClr val="FFFFFF"/>
                </a:solidFill>
                <a:latin typeface="Poppins"/>
              </a:rPr>
              <a:t> </a:t>
            </a:r>
            <a:r>
              <a:rPr lang="en-US" sz="2464" dirty="0" err="1">
                <a:solidFill>
                  <a:srgbClr val="FFFFFF"/>
                </a:solidFill>
                <a:latin typeface="Poppins"/>
              </a:rPr>
              <a:t>memberikan</a:t>
            </a:r>
            <a:r>
              <a:rPr lang="en-US" sz="2464" dirty="0">
                <a:solidFill>
                  <a:srgbClr val="FFFFFF"/>
                </a:solidFill>
                <a:latin typeface="Poppins"/>
              </a:rPr>
              <a:t> </a:t>
            </a:r>
            <a:r>
              <a:rPr lang="en-US" sz="2464" dirty="0" err="1">
                <a:solidFill>
                  <a:srgbClr val="FFFFFF"/>
                </a:solidFill>
                <a:latin typeface="Poppins"/>
              </a:rPr>
              <a:t>hadiah</a:t>
            </a:r>
            <a:r>
              <a:rPr lang="en-US" sz="2464" dirty="0">
                <a:solidFill>
                  <a:srgbClr val="FFFFFF"/>
                </a:solidFill>
                <a:latin typeface="Poppins"/>
              </a:rPr>
              <a:t> pada </a:t>
            </a:r>
            <a:r>
              <a:rPr lang="en-US" sz="2464" dirty="0" err="1">
                <a:solidFill>
                  <a:srgbClr val="FFFFFF"/>
                </a:solidFill>
                <a:latin typeface="Poppins"/>
              </a:rPr>
              <a:t>konsumen</a:t>
            </a:r>
            <a:r>
              <a:rPr lang="en-US" sz="2464" dirty="0">
                <a:solidFill>
                  <a:srgbClr val="FFFFFF"/>
                </a:solidFill>
                <a:latin typeface="Poppins"/>
              </a:rPr>
              <a:t> </a:t>
            </a:r>
            <a:r>
              <a:rPr lang="en-US" sz="2464" dirty="0" err="1">
                <a:solidFill>
                  <a:srgbClr val="FFFFFF"/>
                </a:solidFill>
                <a:latin typeface="Poppins"/>
              </a:rPr>
              <a:t>atau</a:t>
            </a:r>
            <a:r>
              <a:rPr lang="en-US" sz="2464" dirty="0">
                <a:solidFill>
                  <a:srgbClr val="FFFFFF"/>
                </a:solidFill>
                <a:latin typeface="Poppins"/>
              </a:rPr>
              <a:t> </a:t>
            </a:r>
            <a:r>
              <a:rPr lang="en-US" sz="2464" dirty="0" err="1">
                <a:solidFill>
                  <a:srgbClr val="FFFFFF"/>
                </a:solidFill>
                <a:latin typeface="Poppins"/>
              </a:rPr>
              <a:t>dengan</a:t>
            </a:r>
            <a:r>
              <a:rPr lang="en-US" sz="2464" dirty="0">
                <a:solidFill>
                  <a:srgbClr val="FFFFFF"/>
                </a:solidFill>
                <a:latin typeface="Poppins"/>
              </a:rPr>
              <a:t> </a:t>
            </a:r>
            <a:r>
              <a:rPr lang="en-US" sz="2464" dirty="0" err="1">
                <a:solidFill>
                  <a:srgbClr val="FFFFFF"/>
                </a:solidFill>
                <a:latin typeface="Poppins"/>
              </a:rPr>
              <a:t>memberikan</a:t>
            </a:r>
            <a:r>
              <a:rPr lang="en-US" sz="2464" dirty="0">
                <a:solidFill>
                  <a:srgbClr val="FFFFFF"/>
                </a:solidFill>
                <a:latin typeface="Poppins"/>
              </a:rPr>
              <a:t> </a:t>
            </a:r>
            <a:r>
              <a:rPr lang="en-US" sz="2464" dirty="0" err="1">
                <a:solidFill>
                  <a:srgbClr val="FFFFFF"/>
                </a:solidFill>
                <a:latin typeface="Poppins"/>
              </a:rPr>
              <a:t>potongan</a:t>
            </a:r>
            <a:r>
              <a:rPr lang="en-US" sz="2464" dirty="0">
                <a:solidFill>
                  <a:srgbClr val="FFFFFF"/>
                </a:solidFill>
                <a:latin typeface="Poppins"/>
              </a:rPr>
              <a:t> </a:t>
            </a:r>
            <a:r>
              <a:rPr lang="en-US" sz="2464" dirty="0" err="1">
                <a:solidFill>
                  <a:srgbClr val="FFFFFF"/>
                </a:solidFill>
                <a:latin typeface="Poppins"/>
              </a:rPr>
              <a:t>harga</a:t>
            </a:r>
            <a:endParaRPr lang="en-US" sz="2464" dirty="0">
              <a:solidFill>
                <a:srgbClr val="FFFFFF"/>
              </a:solidFill>
              <a:latin typeface="Poppins"/>
            </a:endParaRPr>
          </a:p>
        </p:txBody>
      </p:sp>
      <p:sp>
        <p:nvSpPr>
          <p:cNvPr id="10" name="TextBox 10"/>
          <p:cNvSpPr txBox="1"/>
          <p:nvPr/>
        </p:nvSpPr>
        <p:spPr>
          <a:xfrm>
            <a:off x="2307251" y="3316346"/>
            <a:ext cx="4943459"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Segmentasi Pasar</a:t>
            </a:r>
          </a:p>
        </p:txBody>
      </p:sp>
      <p:sp>
        <p:nvSpPr>
          <p:cNvPr id="11" name="TextBox 11"/>
          <p:cNvSpPr txBox="1"/>
          <p:nvPr/>
        </p:nvSpPr>
        <p:spPr>
          <a:xfrm>
            <a:off x="2307251" y="4663389"/>
            <a:ext cx="3140576"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Branding</a:t>
            </a:r>
          </a:p>
        </p:txBody>
      </p:sp>
      <p:sp>
        <p:nvSpPr>
          <p:cNvPr id="12" name="TextBox 12"/>
          <p:cNvSpPr txBox="1"/>
          <p:nvPr/>
        </p:nvSpPr>
        <p:spPr>
          <a:xfrm>
            <a:off x="2307251" y="7364157"/>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Promosi</a:t>
            </a:r>
          </a:p>
        </p:txBody>
      </p:sp>
      <p:sp>
        <p:nvSpPr>
          <p:cNvPr id="13" name="TextBox 13"/>
          <p:cNvSpPr txBox="1"/>
          <p:nvPr/>
        </p:nvSpPr>
        <p:spPr>
          <a:xfrm>
            <a:off x="2307251" y="6068183"/>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Distribusi</a:t>
            </a:r>
          </a:p>
        </p:txBody>
      </p:sp>
      <p:sp>
        <p:nvSpPr>
          <p:cNvPr id="14" name="TextBox 14"/>
          <p:cNvSpPr txBox="1"/>
          <p:nvPr/>
        </p:nvSpPr>
        <p:spPr>
          <a:xfrm>
            <a:off x="2307251" y="8639087"/>
            <a:ext cx="3325625" cy="535039"/>
          </a:xfrm>
          <a:prstGeom prst="rect">
            <a:avLst/>
          </a:prstGeom>
        </p:spPr>
        <p:txBody>
          <a:bodyPr lIns="0" tIns="0" rIns="0" bIns="0" rtlCol="0" anchor="t">
            <a:spAutoFit/>
          </a:bodyPr>
          <a:lstStyle/>
          <a:p>
            <a:pPr algn="just">
              <a:lnSpc>
                <a:spcPts val="4127"/>
              </a:lnSpc>
              <a:spcBef>
                <a:spcPct val="0"/>
              </a:spcBef>
            </a:pPr>
            <a:r>
              <a:rPr lang="en-US" sz="2948" spc="-58">
                <a:solidFill>
                  <a:srgbClr val="FFFFFF"/>
                </a:solidFill>
                <a:latin typeface="Poppins Bold"/>
              </a:rPr>
              <a:t>Harga</a:t>
            </a:r>
          </a:p>
        </p:txBody>
      </p:sp>
    </p:spTree>
    <p:extLst>
      <p:ext uri="{BB962C8B-B14F-4D97-AF65-F5344CB8AC3E}">
        <p14:creationId xmlns:p14="http://schemas.microsoft.com/office/powerpoint/2010/main" val="1091660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16182" y="7407299"/>
            <a:ext cx="6114427" cy="7035428"/>
          </a:xfrm>
          <a:custGeom>
            <a:avLst/>
            <a:gdLst/>
            <a:ahLst/>
            <a:cxnLst/>
            <a:rect l="l" t="t" r="r" b="b"/>
            <a:pathLst>
              <a:path w="6114427" h="7035428">
                <a:moveTo>
                  <a:pt x="0" y="0"/>
                </a:moveTo>
                <a:lnTo>
                  <a:pt x="6114426" y="0"/>
                </a:lnTo>
                <a:lnTo>
                  <a:pt x="6114426" y="7035428"/>
                </a:lnTo>
                <a:lnTo>
                  <a:pt x="0" y="70354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9305207" y="-5031482"/>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5473752" y="-503148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7"/>
            <a:stretch>
              <a:fillRect/>
            </a:stretch>
          </a:blipFill>
        </p:spPr>
      </p:sp>
      <p:sp>
        <p:nvSpPr>
          <p:cNvPr id="5" name="Freeform 5"/>
          <p:cNvSpPr/>
          <p:nvPr/>
        </p:nvSpPr>
        <p:spPr>
          <a:xfrm flipV="1">
            <a:off x="-2603309" y="-4434396"/>
            <a:ext cx="6114427" cy="7035428"/>
          </a:xfrm>
          <a:custGeom>
            <a:avLst/>
            <a:gdLst/>
            <a:ahLst/>
            <a:cxnLst/>
            <a:rect l="l" t="t" r="r" b="b"/>
            <a:pathLst>
              <a:path w="6114427" h="7035428">
                <a:moveTo>
                  <a:pt x="0" y="7035428"/>
                </a:moveTo>
                <a:lnTo>
                  <a:pt x="6114427" y="7035428"/>
                </a:lnTo>
                <a:lnTo>
                  <a:pt x="6114427" y="0"/>
                </a:lnTo>
                <a:lnTo>
                  <a:pt x="0" y="0"/>
                </a:lnTo>
                <a:lnTo>
                  <a:pt x="0" y="7035428"/>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5326839" y="3256007"/>
            <a:ext cx="12757198" cy="12757198"/>
          </a:xfrm>
          <a:custGeom>
            <a:avLst/>
            <a:gdLst/>
            <a:ahLst/>
            <a:cxnLst/>
            <a:rect l="l" t="t" r="r" b="b"/>
            <a:pathLst>
              <a:path w="12757198" h="12757198">
                <a:moveTo>
                  <a:pt x="0" y="0"/>
                </a:moveTo>
                <a:lnTo>
                  <a:pt x="12757198" y="0"/>
                </a:lnTo>
                <a:lnTo>
                  <a:pt x="12757198" y="12757198"/>
                </a:lnTo>
                <a:lnTo>
                  <a:pt x="0" y="1275719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5099770" y="74072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7"/>
            <a:stretch>
              <a:fillRect/>
            </a:stretch>
          </a:blipFill>
        </p:spPr>
      </p:sp>
      <p:sp>
        <p:nvSpPr>
          <p:cNvPr id="8" name="TextBox 8"/>
          <p:cNvSpPr txBox="1"/>
          <p:nvPr/>
        </p:nvSpPr>
        <p:spPr>
          <a:xfrm>
            <a:off x="4451198" y="895350"/>
            <a:ext cx="9385605" cy="1047750"/>
          </a:xfrm>
          <a:prstGeom prst="rect">
            <a:avLst/>
          </a:prstGeom>
        </p:spPr>
        <p:txBody>
          <a:bodyPr lIns="0" tIns="0" rIns="0" bIns="0" rtlCol="0" anchor="t">
            <a:spAutoFit/>
          </a:bodyPr>
          <a:lstStyle/>
          <a:p>
            <a:pPr algn="ctr">
              <a:lnSpc>
                <a:spcPts val="8400"/>
              </a:lnSpc>
              <a:spcBef>
                <a:spcPct val="0"/>
              </a:spcBef>
            </a:pPr>
            <a:r>
              <a:rPr lang="en-US" sz="6000">
                <a:solidFill>
                  <a:srgbClr val="F3BE66"/>
                </a:solidFill>
                <a:latin typeface="HK Modular Bold"/>
              </a:rPr>
              <a:t>data perkiraan</a:t>
            </a:r>
          </a:p>
        </p:txBody>
      </p:sp>
      <p:sp>
        <p:nvSpPr>
          <p:cNvPr id="12" name="Freeform 12"/>
          <p:cNvSpPr/>
          <p:nvPr/>
        </p:nvSpPr>
        <p:spPr>
          <a:xfrm>
            <a:off x="1028700" y="2601032"/>
            <a:ext cx="1962406" cy="2222582"/>
          </a:xfrm>
          <a:custGeom>
            <a:avLst/>
            <a:gdLst/>
            <a:ahLst/>
            <a:cxnLst/>
            <a:rect l="l" t="t" r="r" b="b"/>
            <a:pathLst>
              <a:path w="1962406" h="2222582">
                <a:moveTo>
                  <a:pt x="0" y="0"/>
                </a:moveTo>
                <a:lnTo>
                  <a:pt x="1962406" y="0"/>
                </a:lnTo>
                <a:lnTo>
                  <a:pt x="1962406" y="2222583"/>
                </a:lnTo>
                <a:lnTo>
                  <a:pt x="0" y="2222583"/>
                </a:lnTo>
                <a:lnTo>
                  <a:pt x="0" y="0"/>
                </a:lnTo>
                <a:close/>
              </a:path>
            </a:pathLst>
          </a:custGeom>
          <a:blipFill>
            <a:blip r:embed="rId8"/>
            <a:stretch>
              <a:fillRect/>
            </a:stretch>
          </a:blipFill>
        </p:spPr>
      </p:sp>
      <p:sp>
        <p:nvSpPr>
          <p:cNvPr id="13" name="Freeform 13"/>
          <p:cNvSpPr/>
          <p:nvPr/>
        </p:nvSpPr>
        <p:spPr>
          <a:xfrm flipH="1">
            <a:off x="15273834" y="6366426"/>
            <a:ext cx="1962406" cy="2222582"/>
          </a:xfrm>
          <a:custGeom>
            <a:avLst/>
            <a:gdLst/>
            <a:ahLst/>
            <a:cxnLst/>
            <a:rect l="l" t="t" r="r" b="b"/>
            <a:pathLst>
              <a:path w="1962406" h="2222582">
                <a:moveTo>
                  <a:pt x="1962406" y="0"/>
                </a:moveTo>
                <a:lnTo>
                  <a:pt x="0" y="0"/>
                </a:lnTo>
                <a:lnTo>
                  <a:pt x="0" y="2222582"/>
                </a:lnTo>
                <a:lnTo>
                  <a:pt x="1962406" y="2222582"/>
                </a:lnTo>
                <a:lnTo>
                  <a:pt x="1962406" y="0"/>
                </a:lnTo>
                <a:close/>
              </a:path>
            </a:pathLst>
          </a:custGeom>
          <a:blipFill>
            <a:blip r:embed="rId8"/>
            <a:stretch>
              <a:fillRect/>
            </a:stretch>
          </a:blipFill>
        </p:spPr>
      </p:sp>
      <p:graphicFrame>
        <p:nvGraphicFramePr>
          <p:cNvPr id="15" name="Object 14"/>
          <p:cNvGraphicFramePr>
            <a:graphicFrameLocks noChangeAspect="1"/>
          </p:cNvGraphicFramePr>
          <p:nvPr>
            <p:extLst>
              <p:ext uri="{D42A27DB-BD31-4B8C-83A1-F6EECF244321}">
                <p14:modId xmlns:p14="http://schemas.microsoft.com/office/powerpoint/2010/main" val="2852609010"/>
              </p:ext>
            </p:extLst>
          </p:nvPr>
        </p:nvGraphicFramePr>
        <p:xfrm>
          <a:off x="4156674" y="3450142"/>
          <a:ext cx="9974652" cy="3957157"/>
        </p:xfrm>
        <a:graphic>
          <a:graphicData uri="http://schemas.openxmlformats.org/presentationml/2006/ole">
            <mc:AlternateContent xmlns:mc="http://schemas.openxmlformats.org/markup-compatibility/2006">
              <mc:Choice xmlns:v="urn:schemas-microsoft-com:vml" Requires="v">
                <p:oleObj spid="_x0000_s1025" name="Worksheet" r:id="rId9" imgW="2904981" imgH="1152673" progId="Excel.Sheet.12">
                  <p:embed/>
                </p:oleObj>
              </mc:Choice>
              <mc:Fallback>
                <p:oleObj name="Worksheet" r:id="rId9" imgW="2904981" imgH="1152673" progId="Excel.Sheet.12">
                  <p:embed/>
                  <p:pic>
                    <p:nvPicPr>
                      <p:cNvPr id="0" name=""/>
                      <p:cNvPicPr/>
                      <p:nvPr/>
                    </p:nvPicPr>
                    <p:blipFill>
                      <a:blip r:embed="rId10"/>
                      <a:stretch>
                        <a:fillRect/>
                      </a:stretch>
                    </p:blipFill>
                    <p:spPr>
                      <a:xfrm>
                        <a:off x="4156674" y="3450142"/>
                        <a:ext cx="9974652" cy="3957157"/>
                      </a:xfrm>
                      <a:prstGeom prst="rect">
                        <a:avLst/>
                      </a:prstGeom>
                    </p:spPr>
                  </p:pic>
                </p:oleObj>
              </mc:Fallback>
            </mc:AlternateContent>
          </a:graphicData>
        </a:graphic>
      </p:graphicFrame>
    </p:spTree>
    <p:extLst>
      <p:ext uri="{BB962C8B-B14F-4D97-AF65-F5344CB8AC3E}">
        <p14:creationId xmlns:p14="http://schemas.microsoft.com/office/powerpoint/2010/main" val="62332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1028700"/>
            <a:ext cx="1181601" cy="788719"/>
          </a:xfrm>
          <a:custGeom>
            <a:avLst/>
            <a:gdLst/>
            <a:ahLst/>
            <a:cxnLst/>
            <a:rect l="l" t="t" r="r" b="b"/>
            <a:pathLst>
              <a:path w="1181601" h="788719">
                <a:moveTo>
                  <a:pt x="0" y="0"/>
                </a:moveTo>
                <a:lnTo>
                  <a:pt x="1181601" y="0"/>
                </a:lnTo>
                <a:lnTo>
                  <a:pt x="1181601" y="788719"/>
                </a:lnTo>
                <a:lnTo>
                  <a:pt x="0" y="7887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703052" y="1028700"/>
            <a:ext cx="6556248" cy="8229600"/>
          </a:xfrm>
          <a:custGeom>
            <a:avLst/>
            <a:gdLst/>
            <a:ahLst/>
            <a:cxnLst/>
            <a:rect l="l" t="t" r="r" b="b"/>
            <a:pathLst>
              <a:path w="6556248" h="8229600">
                <a:moveTo>
                  <a:pt x="0" y="0"/>
                </a:moveTo>
                <a:lnTo>
                  <a:pt x="6556248" y="0"/>
                </a:lnTo>
                <a:lnTo>
                  <a:pt x="6556248" y="8229600"/>
                </a:lnTo>
                <a:lnTo>
                  <a:pt x="0" y="8229600"/>
                </a:lnTo>
                <a:lnTo>
                  <a:pt x="0" y="0"/>
                </a:lnTo>
                <a:close/>
              </a:path>
            </a:pathLst>
          </a:custGeom>
          <a:blipFill>
            <a:blip r:embed="rId5"/>
            <a:stretch>
              <a:fillRect/>
            </a:stretch>
          </a:blipFill>
        </p:spPr>
      </p:sp>
      <p:sp>
        <p:nvSpPr>
          <p:cNvPr id="5" name="TextBox 5"/>
          <p:cNvSpPr txBox="1"/>
          <p:nvPr/>
        </p:nvSpPr>
        <p:spPr>
          <a:xfrm>
            <a:off x="1028700" y="3895643"/>
            <a:ext cx="8703975" cy="3875350"/>
          </a:xfrm>
          <a:prstGeom prst="rect">
            <a:avLst/>
          </a:prstGeom>
        </p:spPr>
        <p:txBody>
          <a:bodyPr lIns="0" tIns="0" rIns="0" bIns="0" rtlCol="0" anchor="t">
            <a:spAutoFit/>
          </a:bodyPr>
          <a:lstStyle/>
          <a:p>
            <a:pPr>
              <a:lnSpc>
                <a:spcPts val="10146"/>
              </a:lnSpc>
            </a:pPr>
            <a:r>
              <a:rPr lang="en-US" sz="8455" dirty="0">
                <a:solidFill>
                  <a:srgbClr val="FFFFFF"/>
                </a:solidFill>
                <a:latin typeface="Mokoto"/>
              </a:rPr>
              <a:t>THANK YOU FOR YOUR ATTENTION</a:t>
            </a:r>
          </a:p>
        </p:txBody>
      </p:sp>
      <p:sp>
        <p:nvSpPr>
          <p:cNvPr id="6" name="TextBox 6"/>
          <p:cNvSpPr txBox="1"/>
          <p:nvPr/>
        </p:nvSpPr>
        <p:spPr>
          <a:xfrm>
            <a:off x="2210301" y="1053172"/>
            <a:ext cx="3658130" cy="635000"/>
          </a:xfrm>
          <a:prstGeom prst="rect">
            <a:avLst/>
          </a:prstGeom>
        </p:spPr>
        <p:txBody>
          <a:bodyPr lIns="0" tIns="0" rIns="0" bIns="0" rtlCol="0" anchor="t">
            <a:spAutoFit/>
          </a:bodyPr>
          <a:lstStyle/>
          <a:p>
            <a:pPr algn="ctr">
              <a:lnSpc>
                <a:spcPts val="4900"/>
              </a:lnSpc>
            </a:pPr>
            <a:r>
              <a:rPr lang="en-US" sz="3500">
                <a:solidFill>
                  <a:srgbClr val="FFFFFF"/>
                </a:solidFill>
                <a:latin typeface="Poppins Bold"/>
              </a:rPr>
              <a:t>KELOMPOK 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AutoShape 3"/>
          <p:cNvSpPr/>
          <p:nvPr/>
        </p:nvSpPr>
        <p:spPr>
          <a:xfrm>
            <a:off x="1028700" y="5346051"/>
            <a:ext cx="4402513" cy="0"/>
          </a:xfrm>
          <a:prstGeom prst="line">
            <a:avLst/>
          </a:prstGeom>
          <a:ln w="28575" cap="flat">
            <a:solidFill>
              <a:srgbClr val="FFFFFF"/>
            </a:solidFill>
            <a:prstDash val="solid"/>
            <a:headEnd type="none" w="sm" len="sm"/>
            <a:tailEnd type="none" w="sm" len="sm"/>
          </a:ln>
        </p:spPr>
      </p:sp>
      <p:sp>
        <p:nvSpPr>
          <p:cNvPr id="4" name="AutoShape 4"/>
          <p:cNvSpPr/>
          <p:nvPr/>
        </p:nvSpPr>
        <p:spPr>
          <a:xfrm>
            <a:off x="1028700" y="6570744"/>
            <a:ext cx="4402513" cy="0"/>
          </a:xfrm>
          <a:prstGeom prst="line">
            <a:avLst/>
          </a:prstGeom>
          <a:ln w="28575" cap="flat">
            <a:solidFill>
              <a:srgbClr val="FFFFFF"/>
            </a:solidFill>
            <a:prstDash val="solid"/>
            <a:headEnd type="none" w="sm" len="sm"/>
            <a:tailEnd type="none" w="sm" len="sm"/>
          </a:ln>
        </p:spPr>
      </p:sp>
      <p:sp>
        <p:nvSpPr>
          <p:cNvPr id="5" name="AutoShape 5"/>
          <p:cNvSpPr/>
          <p:nvPr/>
        </p:nvSpPr>
        <p:spPr>
          <a:xfrm>
            <a:off x="1028700" y="7737475"/>
            <a:ext cx="4402513" cy="0"/>
          </a:xfrm>
          <a:prstGeom prst="line">
            <a:avLst/>
          </a:prstGeom>
          <a:ln w="28575" cap="flat">
            <a:solidFill>
              <a:srgbClr val="FFFFFF"/>
            </a:solidFill>
            <a:prstDash val="solid"/>
            <a:headEnd type="none" w="sm" len="sm"/>
            <a:tailEnd type="none" w="sm" len="sm"/>
          </a:ln>
        </p:spPr>
      </p:sp>
      <p:sp>
        <p:nvSpPr>
          <p:cNvPr id="6" name="AutoShape 6"/>
          <p:cNvSpPr/>
          <p:nvPr/>
        </p:nvSpPr>
        <p:spPr>
          <a:xfrm>
            <a:off x="6524864" y="5317476"/>
            <a:ext cx="4402513" cy="0"/>
          </a:xfrm>
          <a:prstGeom prst="line">
            <a:avLst/>
          </a:prstGeom>
          <a:ln w="28575" cap="flat">
            <a:solidFill>
              <a:srgbClr val="FFFFFF"/>
            </a:solidFill>
            <a:prstDash val="solid"/>
            <a:headEnd type="none" w="sm" len="sm"/>
            <a:tailEnd type="none" w="sm" len="sm"/>
          </a:ln>
        </p:spPr>
      </p:sp>
      <p:sp>
        <p:nvSpPr>
          <p:cNvPr id="7" name="AutoShape 7"/>
          <p:cNvSpPr/>
          <p:nvPr/>
        </p:nvSpPr>
        <p:spPr>
          <a:xfrm>
            <a:off x="6524864" y="6542169"/>
            <a:ext cx="4402513" cy="0"/>
          </a:xfrm>
          <a:prstGeom prst="line">
            <a:avLst/>
          </a:prstGeom>
          <a:ln w="28575" cap="flat">
            <a:solidFill>
              <a:srgbClr val="FFFFFF"/>
            </a:solidFill>
            <a:prstDash val="solid"/>
            <a:headEnd type="none" w="sm" len="sm"/>
            <a:tailEnd type="none" w="sm" len="sm"/>
          </a:ln>
        </p:spPr>
      </p:sp>
      <p:sp>
        <p:nvSpPr>
          <p:cNvPr id="8" name="AutoShape 8"/>
          <p:cNvSpPr/>
          <p:nvPr/>
        </p:nvSpPr>
        <p:spPr>
          <a:xfrm>
            <a:off x="6524864" y="7708900"/>
            <a:ext cx="4402513" cy="0"/>
          </a:xfrm>
          <a:prstGeom prst="line">
            <a:avLst/>
          </a:prstGeom>
          <a:ln w="28575" cap="flat">
            <a:solidFill>
              <a:srgbClr val="FFFFFF"/>
            </a:solidFill>
            <a:prstDash val="solid"/>
            <a:headEnd type="none" w="sm" len="sm"/>
            <a:tailEnd type="none" w="sm" len="sm"/>
          </a:ln>
        </p:spPr>
      </p:sp>
      <p:sp>
        <p:nvSpPr>
          <p:cNvPr id="9" name="AutoShape 9"/>
          <p:cNvSpPr/>
          <p:nvPr/>
        </p:nvSpPr>
        <p:spPr>
          <a:xfrm>
            <a:off x="1028700" y="9229725"/>
            <a:ext cx="4402513" cy="0"/>
          </a:xfrm>
          <a:prstGeom prst="line">
            <a:avLst/>
          </a:prstGeom>
          <a:ln w="28575" cap="flat">
            <a:solidFill>
              <a:srgbClr val="FFFFFF"/>
            </a:solidFill>
            <a:prstDash val="solid"/>
            <a:headEnd type="none" w="sm" len="sm"/>
            <a:tailEnd type="none" w="sm" len="sm"/>
          </a:ln>
        </p:spPr>
      </p:sp>
      <p:sp>
        <p:nvSpPr>
          <p:cNvPr id="10" name="AutoShape 10"/>
          <p:cNvSpPr/>
          <p:nvPr/>
        </p:nvSpPr>
        <p:spPr>
          <a:xfrm>
            <a:off x="6524864" y="9177342"/>
            <a:ext cx="4402513" cy="0"/>
          </a:xfrm>
          <a:prstGeom prst="line">
            <a:avLst/>
          </a:prstGeom>
          <a:ln w="28575" cap="flat">
            <a:solidFill>
              <a:srgbClr val="FFFFFF"/>
            </a:solidFill>
            <a:prstDash val="solid"/>
            <a:headEnd type="none" w="sm" len="sm"/>
            <a:tailEnd type="none" w="sm" len="sm"/>
          </a:ln>
        </p:spPr>
      </p:sp>
      <p:sp>
        <p:nvSpPr>
          <p:cNvPr id="11" name="Freeform 11"/>
          <p:cNvSpPr/>
          <p:nvPr/>
        </p:nvSpPr>
        <p:spPr>
          <a:xfrm>
            <a:off x="11184552" y="1028700"/>
            <a:ext cx="5873794" cy="8240468"/>
          </a:xfrm>
          <a:custGeom>
            <a:avLst/>
            <a:gdLst/>
            <a:ahLst/>
            <a:cxnLst/>
            <a:rect l="l" t="t" r="r" b="b"/>
            <a:pathLst>
              <a:path w="5873794" h="8240468">
                <a:moveTo>
                  <a:pt x="0" y="0"/>
                </a:moveTo>
                <a:lnTo>
                  <a:pt x="5873793" y="0"/>
                </a:lnTo>
                <a:lnTo>
                  <a:pt x="5873793" y="8240468"/>
                </a:lnTo>
                <a:lnTo>
                  <a:pt x="0" y="8240468"/>
                </a:lnTo>
                <a:lnTo>
                  <a:pt x="0" y="0"/>
                </a:lnTo>
                <a:close/>
              </a:path>
            </a:pathLst>
          </a:custGeom>
          <a:blipFill>
            <a:blip r:embed="rId3"/>
            <a:stretch>
              <a:fillRect t="-1589" b="-1589"/>
            </a:stretch>
          </a:blipFill>
        </p:spPr>
      </p:sp>
      <p:sp>
        <p:nvSpPr>
          <p:cNvPr id="12" name="TextBox 12"/>
          <p:cNvSpPr txBox="1"/>
          <p:nvPr/>
        </p:nvSpPr>
        <p:spPr>
          <a:xfrm>
            <a:off x="1028700" y="4453876"/>
            <a:ext cx="5238272" cy="574675"/>
          </a:xfrm>
          <a:prstGeom prst="rect">
            <a:avLst/>
          </a:prstGeom>
        </p:spPr>
        <p:txBody>
          <a:bodyPr lIns="0" tIns="0" rIns="0" bIns="0" rtlCol="0" anchor="t">
            <a:spAutoFit/>
          </a:bodyPr>
          <a:lstStyle/>
          <a:p>
            <a:pPr>
              <a:lnSpc>
                <a:spcPts val="4550"/>
              </a:lnSpc>
            </a:pPr>
            <a:r>
              <a:rPr lang="en-US" sz="3250">
                <a:solidFill>
                  <a:srgbClr val="FFFFFF"/>
                </a:solidFill>
                <a:latin typeface="Poppins"/>
              </a:rPr>
              <a:t>Latar Belakang</a:t>
            </a:r>
          </a:p>
        </p:txBody>
      </p:sp>
      <p:sp>
        <p:nvSpPr>
          <p:cNvPr id="13" name="TextBox 13"/>
          <p:cNvSpPr txBox="1"/>
          <p:nvPr/>
        </p:nvSpPr>
        <p:spPr>
          <a:xfrm>
            <a:off x="1028700" y="8354721"/>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Cara Pembuatan Produk</a:t>
            </a:r>
          </a:p>
        </p:txBody>
      </p:sp>
      <p:sp>
        <p:nvSpPr>
          <p:cNvPr id="14" name="TextBox 14"/>
          <p:cNvSpPr txBox="1"/>
          <p:nvPr/>
        </p:nvSpPr>
        <p:spPr>
          <a:xfrm>
            <a:off x="6524864" y="5702378"/>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Pemasaran Produk</a:t>
            </a:r>
          </a:p>
        </p:txBody>
      </p:sp>
      <p:sp>
        <p:nvSpPr>
          <p:cNvPr id="15" name="TextBox 15"/>
          <p:cNvSpPr txBox="1"/>
          <p:nvPr/>
        </p:nvSpPr>
        <p:spPr>
          <a:xfrm>
            <a:off x="6524864" y="8354721"/>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Data Potensi Produk</a:t>
            </a:r>
          </a:p>
        </p:txBody>
      </p:sp>
      <p:sp>
        <p:nvSpPr>
          <p:cNvPr id="16" name="TextBox 16"/>
          <p:cNvSpPr txBox="1"/>
          <p:nvPr/>
        </p:nvSpPr>
        <p:spPr>
          <a:xfrm>
            <a:off x="6524864" y="6924556"/>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Rencana Pemasaran </a:t>
            </a:r>
          </a:p>
        </p:txBody>
      </p:sp>
      <p:sp>
        <p:nvSpPr>
          <p:cNvPr id="17" name="TextBox 17"/>
          <p:cNvSpPr txBox="1"/>
          <p:nvPr/>
        </p:nvSpPr>
        <p:spPr>
          <a:xfrm>
            <a:off x="1028700" y="1799003"/>
            <a:ext cx="10155852" cy="2114550"/>
          </a:xfrm>
          <a:prstGeom prst="rect">
            <a:avLst/>
          </a:prstGeom>
        </p:spPr>
        <p:txBody>
          <a:bodyPr lIns="0" tIns="0" rIns="0" bIns="0" rtlCol="0" anchor="t">
            <a:spAutoFit/>
          </a:bodyPr>
          <a:lstStyle/>
          <a:p>
            <a:pPr>
              <a:lnSpc>
                <a:spcPts val="8399"/>
              </a:lnSpc>
            </a:pPr>
            <a:r>
              <a:rPr lang="en-US" sz="6999">
                <a:solidFill>
                  <a:srgbClr val="FFFFFF"/>
                </a:solidFill>
                <a:latin typeface="Mokoto"/>
              </a:rPr>
              <a:t>NOW WE WILL DISCUSS ABOUT</a:t>
            </a:r>
          </a:p>
        </p:txBody>
      </p:sp>
      <p:sp>
        <p:nvSpPr>
          <p:cNvPr id="18" name="TextBox 18"/>
          <p:cNvSpPr txBox="1"/>
          <p:nvPr/>
        </p:nvSpPr>
        <p:spPr>
          <a:xfrm>
            <a:off x="1028700" y="5642425"/>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Material</a:t>
            </a:r>
          </a:p>
        </p:txBody>
      </p:sp>
      <p:sp>
        <p:nvSpPr>
          <p:cNvPr id="19" name="TextBox 19"/>
          <p:cNvSpPr txBox="1"/>
          <p:nvPr/>
        </p:nvSpPr>
        <p:spPr>
          <a:xfrm>
            <a:off x="1028700" y="6924556"/>
            <a:ext cx="5238272" cy="574795"/>
          </a:xfrm>
          <a:prstGeom prst="rect">
            <a:avLst/>
          </a:prstGeom>
        </p:spPr>
        <p:txBody>
          <a:bodyPr lIns="0" tIns="0" rIns="0" bIns="0" rtlCol="0" anchor="t">
            <a:spAutoFit/>
          </a:bodyPr>
          <a:lstStyle/>
          <a:p>
            <a:pPr>
              <a:lnSpc>
                <a:spcPts val="4543"/>
              </a:lnSpc>
            </a:pPr>
            <a:r>
              <a:rPr lang="en-US" sz="3245">
                <a:solidFill>
                  <a:srgbClr val="FFFFFF"/>
                </a:solidFill>
                <a:latin typeface="Poppins"/>
              </a:rPr>
              <a:t>Dampak Material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9148804" y="1028700"/>
            <a:ext cx="8016206" cy="8229600"/>
          </a:xfrm>
          <a:custGeom>
            <a:avLst/>
            <a:gdLst/>
            <a:ahLst/>
            <a:cxnLst/>
            <a:rect l="l" t="t" r="r" b="b"/>
            <a:pathLst>
              <a:path w="8016206" h="8229600">
                <a:moveTo>
                  <a:pt x="0" y="0"/>
                </a:moveTo>
                <a:lnTo>
                  <a:pt x="8016205" y="0"/>
                </a:lnTo>
                <a:lnTo>
                  <a:pt x="8016205" y="8229600"/>
                </a:lnTo>
                <a:lnTo>
                  <a:pt x="0" y="8229600"/>
                </a:lnTo>
                <a:lnTo>
                  <a:pt x="0" y="0"/>
                </a:lnTo>
                <a:close/>
              </a:path>
            </a:pathLst>
          </a:custGeom>
          <a:blipFill>
            <a:blip r:embed="rId3"/>
            <a:stretch>
              <a:fillRect/>
            </a:stretch>
          </a:blipFill>
        </p:spPr>
      </p:sp>
      <p:sp>
        <p:nvSpPr>
          <p:cNvPr id="4" name="TextBox 4"/>
          <p:cNvSpPr txBox="1"/>
          <p:nvPr/>
        </p:nvSpPr>
        <p:spPr>
          <a:xfrm>
            <a:off x="1028700" y="1009650"/>
            <a:ext cx="7653379" cy="2000250"/>
          </a:xfrm>
          <a:prstGeom prst="rect">
            <a:avLst/>
          </a:prstGeom>
        </p:spPr>
        <p:txBody>
          <a:bodyPr lIns="0" tIns="0" rIns="0" bIns="0" rtlCol="0" anchor="t">
            <a:spAutoFit/>
          </a:bodyPr>
          <a:lstStyle/>
          <a:p>
            <a:pPr>
              <a:lnSpc>
                <a:spcPts val="7800"/>
              </a:lnSpc>
            </a:pPr>
            <a:r>
              <a:rPr lang="en-US" sz="6500">
                <a:solidFill>
                  <a:srgbClr val="FFFFFF"/>
                </a:solidFill>
                <a:latin typeface="Mokoto"/>
              </a:rPr>
              <a:t>LATAR BELAKANG</a:t>
            </a:r>
          </a:p>
        </p:txBody>
      </p:sp>
      <p:sp>
        <p:nvSpPr>
          <p:cNvPr id="5" name="TextBox 5"/>
          <p:cNvSpPr txBox="1"/>
          <p:nvPr/>
        </p:nvSpPr>
        <p:spPr>
          <a:xfrm>
            <a:off x="1028700" y="3289424"/>
            <a:ext cx="7653379" cy="5462905"/>
          </a:xfrm>
          <a:prstGeom prst="rect">
            <a:avLst/>
          </a:prstGeom>
        </p:spPr>
        <p:txBody>
          <a:bodyPr lIns="0" tIns="0" rIns="0" bIns="0" rtlCol="0" anchor="t">
            <a:spAutoFit/>
          </a:bodyPr>
          <a:lstStyle/>
          <a:p>
            <a:pPr>
              <a:lnSpc>
                <a:spcPts val="3919"/>
              </a:lnSpc>
            </a:pPr>
            <a:r>
              <a:rPr lang="en-US" sz="2799">
                <a:solidFill>
                  <a:srgbClr val="FFFFFF"/>
                </a:solidFill>
                <a:latin typeface="Poppins"/>
              </a:rPr>
              <a:t>Keran air adalah salah satu perangkat penting dalam kehidupan sehari-hari, tetapi seringkali dianggap sebagai elemen fungsional tanpa desain yang menarik. Namun, dengan perkembangan teknologi dan kesadaran lingkungan yang semakin meningkat, ada permintaan yang berkembang pesat untuk produk keran air futuristik yang tidak hanya efisien dalam penggunaan air tetapi juga estetis dan ramah lingkungan.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2296018"/>
            <a:ext cx="4607103" cy="4695137"/>
          </a:xfrm>
          <a:custGeom>
            <a:avLst/>
            <a:gdLst/>
            <a:ahLst/>
            <a:cxnLst/>
            <a:rect l="l" t="t" r="r" b="b"/>
            <a:pathLst>
              <a:path w="4607103" h="4695137">
                <a:moveTo>
                  <a:pt x="0" y="0"/>
                </a:moveTo>
                <a:lnTo>
                  <a:pt x="4607103" y="0"/>
                </a:lnTo>
                <a:lnTo>
                  <a:pt x="4607103" y="4695137"/>
                </a:lnTo>
                <a:lnTo>
                  <a:pt x="0" y="4695137"/>
                </a:lnTo>
                <a:lnTo>
                  <a:pt x="0" y="0"/>
                </a:lnTo>
                <a:close/>
              </a:path>
            </a:pathLst>
          </a:custGeom>
          <a:blipFill>
            <a:blip r:embed="rId3"/>
            <a:stretch>
              <a:fillRect/>
            </a:stretch>
          </a:blipFill>
        </p:spPr>
      </p:sp>
      <p:grpSp>
        <p:nvGrpSpPr>
          <p:cNvPr id="4" name="Group 4"/>
          <p:cNvGrpSpPr>
            <a:grpSpLocks noChangeAspect="1"/>
          </p:cNvGrpSpPr>
          <p:nvPr/>
        </p:nvGrpSpPr>
        <p:grpSpPr>
          <a:xfrm>
            <a:off x="1501280" y="2840015"/>
            <a:ext cx="3607158" cy="360714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sp>
        <p:nvSpPr>
          <p:cNvPr id="6" name="TextBox 6"/>
          <p:cNvSpPr txBox="1"/>
          <p:nvPr/>
        </p:nvSpPr>
        <p:spPr>
          <a:xfrm>
            <a:off x="1028700" y="885825"/>
            <a:ext cx="16230600" cy="1130300"/>
          </a:xfrm>
          <a:prstGeom prst="rect">
            <a:avLst/>
          </a:prstGeom>
        </p:spPr>
        <p:txBody>
          <a:bodyPr lIns="0" tIns="0" rIns="0" bIns="0" rtlCol="0" anchor="t">
            <a:spAutoFit/>
          </a:bodyPr>
          <a:lstStyle/>
          <a:p>
            <a:pPr algn="ctr">
              <a:lnSpc>
                <a:spcPts val="9100"/>
              </a:lnSpc>
            </a:pPr>
            <a:r>
              <a:rPr lang="en-US" sz="6500">
                <a:solidFill>
                  <a:srgbClr val="FFFFFF"/>
                </a:solidFill>
                <a:latin typeface="Mokoto"/>
              </a:rPr>
              <a:t>MATERIAL</a:t>
            </a:r>
          </a:p>
        </p:txBody>
      </p:sp>
      <p:sp>
        <p:nvSpPr>
          <p:cNvPr id="7" name="Freeform 7"/>
          <p:cNvSpPr/>
          <p:nvPr/>
        </p:nvSpPr>
        <p:spPr>
          <a:xfrm>
            <a:off x="6840449" y="2296018"/>
            <a:ext cx="4607103" cy="4695137"/>
          </a:xfrm>
          <a:custGeom>
            <a:avLst/>
            <a:gdLst/>
            <a:ahLst/>
            <a:cxnLst/>
            <a:rect l="l" t="t" r="r" b="b"/>
            <a:pathLst>
              <a:path w="4607103" h="4695137">
                <a:moveTo>
                  <a:pt x="0" y="0"/>
                </a:moveTo>
                <a:lnTo>
                  <a:pt x="4607102" y="0"/>
                </a:lnTo>
                <a:lnTo>
                  <a:pt x="4607102" y="4695137"/>
                </a:lnTo>
                <a:lnTo>
                  <a:pt x="0" y="4695137"/>
                </a:lnTo>
                <a:lnTo>
                  <a:pt x="0" y="0"/>
                </a:lnTo>
                <a:close/>
              </a:path>
            </a:pathLst>
          </a:custGeom>
          <a:blipFill>
            <a:blip r:embed="rId3"/>
            <a:stretch>
              <a:fillRect/>
            </a:stretch>
          </a:blipFill>
        </p:spPr>
      </p:sp>
      <p:grpSp>
        <p:nvGrpSpPr>
          <p:cNvPr id="8" name="Group 8"/>
          <p:cNvGrpSpPr>
            <a:grpSpLocks noChangeAspect="1"/>
          </p:cNvGrpSpPr>
          <p:nvPr/>
        </p:nvGrpSpPr>
        <p:grpSpPr>
          <a:xfrm>
            <a:off x="7340421" y="2840015"/>
            <a:ext cx="3607158" cy="360714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337" r="-4337"/>
              </a:stretch>
            </a:blipFill>
          </p:spPr>
        </p:sp>
      </p:grpSp>
      <p:sp>
        <p:nvSpPr>
          <p:cNvPr id="10" name="Freeform 10"/>
          <p:cNvSpPr/>
          <p:nvPr/>
        </p:nvSpPr>
        <p:spPr>
          <a:xfrm>
            <a:off x="12652197" y="2296018"/>
            <a:ext cx="4607103" cy="4695137"/>
          </a:xfrm>
          <a:custGeom>
            <a:avLst/>
            <a:gdLst/>
            <a:ahLst/>
            <a:cxnLst/>
            <a:rect l="l" t="t" r="r" b="b"/>
            <a:pathLst>
              <a:path w="4607103" h="4695137">
                <a:moveTo>
                  <a:pt x="0" y="0"/>
                </a:moveTo>
                <a:lnTo>
                  <a:pt x="4607103" y="0"/>
                </a:lnTo>
                <a:lnTo>
                  <a:pt x="4607103" y="4695137"/>
                </a:lnTo>
                <a:lnTo>
                  <a:pt x="0" y="4695137"/>
                </a:lnTo>
                <a:lnTo>
                  <a:pt x="0" y="0"/>
                </a:lnTo>
                <a:close/>
              </a:path>
            </a:pathLst>
          </a:custGeom>
          <a:blipFill>
            <a:blip r:embed="rId3"/>
            <a:stretch>
              <a:fillRect/>
            </a:stretch>
          </a:blipFill>
        </p:spPr>
      </p:sp>
      <p:grpSp>
        <p:nvGrpSpPr>
          <p:cNvPr id="11" name="Group 11"/>
          <p:cNvGrpSpPr>
            <a:grpSpLocks noChangeAspect="1"/>
          </p:cNvGrpSpPr>
          <p:nvPr/>
        </p:nvGrpSpPr>
        <p:grpSpPr>
          <a:xfrm>
            <a:off x="13181101" y="2824225"/>
            <a:ext cx="3607158" cy="360714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4103" r="-34103"/>
              </a:stretch>
            </a:blipFill>
          </p:spPr>
        </p:sp>
      </p:grpSp>
      <p:sp>
        <p:nvSpPr>
          <p:cNvPr id="13" name="TextBox 13"/>
          <p:cNvSpPr txBox="1"/>
          <p:nvPr/>
        </p:nvSpPr>
        <p:spPr>
          <a:xfrm>
            <a:off x="1088545" y="7153744"/>
            <a:ext cx="4487413"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Bold"/>
              </a:rPr>
              <a:t>STAINLESS STEEL</a:t>
            </a:r>
          </a:p>
        </p:txBody>
      </p:sp>
      <p:sp>
        <p:nvSpPr>
          <p:cNvPr id="14" name="TextBox 14"/>
          <p:cNvSpPr txBox="1"/>
          <p:nvPr/>
        </p:nvSpPr>
        <p:spPr>
          <a:xfrm>
            <a:off x="7227602" y="7181655"/>
            <a:ext cx="3723227"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Bold"/>
              </a:rPr>
              <a:t>KERAMIK</a:t>
            </a:r>
          </a:p>
        </p:txBody>
      </p:sp>
      <p:sp>
        <p:nvSpPr>
          <p:cNvPr id="15" name="TextBox 15"/>
          <p:cNvSpPr txBox="1"/>
          <p:nvPr/>
        </p:nvSpPr>
        <p:spPr>
          <a:xfrm>
            <a:off x="12868085" y="7153744"/>
            <a:ext cx="4172468" cy="542925"/>
          </a:xfrm>
          <a:prstGeom prst="rect">
            <a:avLst/>
          </a:prstGeom>
        </p:spPr>
        <p:txBody>
          <a:bodyPr lIns="0" tIns="0" rIns="0" bIns="0" rtlCol="0" anchor="t">
            <a:spAutoFit/>
          </a:bodyPr>
          <a:lstStyle/>
          <a:p>
            <a:pPr algn="ctr">
              <a:lnSpc>
                <a:spcPts val="4200"/>
              </a:lnSpc>
            </a:pPr>
            <a:r>
              <a:rPr lang="en-US" sz="3000">
                <a:solidFill>
                  <a:srgbClr val="FFFFFF"/>
                </a:solidFill>
                <a:latin typeface="Poppins Bold"/>
              </a:rPr>
              <a:t>PLASTIK</a:t>
            </a:r>
          </a:p>
        </p:txBody>
      </p:sp>
      <p:sp>
        <p:nvSpPr>
          <p:cNvPr id="16" name="TextBox 16"/>
          <p:cNvSpPr txBox="1"/>
          <p:nvPr/>
        </p:nvSpPr>
        <p:spPr>
          <a:xfrm>
            <a:off x="1028700" y="7832725"/>
            <a:ext cx="4552319" cy="1073150"/>
          </a:xfrm>
          <a:prstGeom prst="rect">
            <a:avLst/>
          </a:prstGeom>
        </p:spPr>
        <p:txBody>
          <a:bodyPr lIns="0" tIns="0" rIns="0" bIns="0" rtlCol="0" anchor="t">
            <a:spAutoFit/>
          </a:bodyPr>
          <a:lstStyle/>
          <a:p>
            <a:pPr algn="ctr">
              <a:lnSpc>
                <a:spcPts val="2800"/>
              </a:lnSpc>
            </a:pPr>
            <a:r>
              <a:rPr lang="en-US" sz="2000">
                <a:solidFill>
                  <a:srgbClr val="FFFFFF"/>
                </a:solidFill>
                <a:latin typeface="Poppins"/>
              </a:rPr>
              <a:t>Bahan ini sering digunakan untuk bagian luar keran karena tahan karat dan tahan lama.</a:t>
            </a:r>
          </a:p>
        </p:txBody>
      </p:sp>
      <p:sp>
        <p:nvSpPr>
          <p:cNvPr id="17" name="TextBox 17"/>
          <p:cNvSpPr txBox="1"/>
          <p:nvPr/>
        </p:nvSpPr>
        <p:spPr>
          <a:xfrm>
            <a:off x="6813057" y="7832725"/>
            <a:ext cx="4552319" cy="1073150"/>
          </a:xfrm>
          <a:prstGeom prst="rect">
            <a:avLst/>
          </a:prstGeom>
        </p:spPr>
        <p:txBody>
          <a:bodyPr lIns="0" tIns="0" rIns="0" bIns="0" rtlCol="0" anchor="t">
            <a:spAutoFit/>
          </a:bodyPr>
          <a:lstStyle/>
          <a:p>
            <a:pPr algn="ctr">
              <a:lnSpc>
                <a:spcPts val="2800"/>
              </a:lnSpc>
            </a:pPr>
            <a:r>
              <a:rPr lang="en-US" sz="2000">
                <a:solidFill>
                  <a:srgbClr val="FFFFFF"/>
                </a:solidFill>
                <a:latin typeface="Poppins"/>
              </a:rPr>
              <a:t>Digunakan dalam katup untuk mengontrol aliran air dan mencegah kebocoran.</a:t>
            </a:r>
          </a:p>
        </p:txBody>
      </p:sp>
      <p:sp>
        <p:nvSpPr>
          <p:cNvPr id="18" name="TextBox 18"/>
          <p:cNvSpPr txBox="1"/>
          <p:nvPr/>
        </p:nvSpPr>
        <p:spPr>
          <a:xfrm>
            <a:off x="12624805" y="7829877"/>
            <a:ext cx="4552319" cy="1778000"/>
          </a:xfrm>
          <a:prstGeom prst="rect">
            <a:avLst/>
          </a:prstGeom>
        </p:spPr>
        <p:txBody>
          <a:bodyPr lIns="0" tIns="0" rIns="0" bIns="0" rtlCol="0" anchor="t">
            <a:spAutoFit/>
          </a:bodyPr>
          <a:lstStyle/>
          <a:p>
            <a:pPr algn="ctr">
              <a:lnSpc>
                <a:spcPts val="2800"/>
              </a:lnSpc>
            </a:pPr>
            <a:r>
              <a:rPr lang="en-US" sz="2000">
                <a:solidFill>
                  <a:srgbClr val="FFFFFF"/>
                </a:solidFill>
                <a:latin typeface="Poppins"/>
              </a:rPr>
              <a:t>Bagian-bagian tertentu dari keran dapat menggunakan plastik berkualitas tinggi yang ramah lingkungan untuk mengurangi dampak lingkungan.</a:t>
            </a:r>
          </a:p>
        </p:txBody>
      </p:sp>
      <p:sp>
        <p:nvSpPr>
          <p:cNvPr id="19" name="Freeform 19"/>
          <p:cNvSpPr/>
          <p:nvPr/>
        </p:nvSpPr>
        <p:spPr>
          <a:xfrm flipH="1">
            <a:off x="1028700" y="1049725"/>
            <a:ext cx="997891" cy="1590265"/>
          </a:xfrm>
          <a:custGeom>
            <a:avLst/>
            <a:gdLst/>
            <a:ahLst/>
            <a:cxnLst/>
            <a:rect l="l" t="t" r="r" b="b"/>
            <a:pathLst>
              <a:path w="997891" h="1590265">
                <a:moveTo>
                  <a:pt x="997891" y="0"/>
                </a:moveTo>
                <a:lnTo>
                  <a:pt x="0" y="0"/>
                </a:lnTo>
                <a:lnTo>
                  <a:pt x="0" y="1590265"/>
                </a:lnTo>
                <a:lnTo>
                  <a:pt x="997891" y="1590265"/>
                </a:lnTo>
                <a:lnTo>
                  <a:pt x="997891" y="0"/>
                </a:lnTo>
                <a:close/>
              </a:path>
            </a:pathLst>
          </a:custGeom>
          <a:blipFill>
            <a:blip r:embed="rId7"/>
            <a:stretch>
              <a:fillRect/>
            </a:stretch>
          </a:blipFill>
        </p:spPr>
      </p:sp>
      <p:sp>
        <p:nvSpPr>
          <p:cNvPr id="20" name="Freeform 20"/>
          <p:cNvSpPr/>
          <p:nvPr/>
        </p:nvSpPr>
        <p:spPr>
          <a:xfrm>
            <a:off x="16261409" y="1028700"/>
            <a:ext cx="997891" cy="1590265"/>
          </a:xfrm>
          <a:custGeom>
            <a:avLst/>
            <a:gdLst/>
            <a:ahLst/>
            <a:cxnLst/>
            <a:rect l="l" t="t" r="r" b="b"/>
            <a:pathLst>
              <a:path w="997891" h="1590265">
                <a:moveTo>
                  <a:pt x="0" y="0"/>
                </a:moveTo>
                <a:lnTo>
                  <a:pt x="997891" y="0"/>
                </a:lnTo>
                <a:lnTo>
                  <a:pt x="997891" y="1590265"/>
                </a:lnTo>
                <a:lnTo>
                  <a:pt x="0" y="1590265"/>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470275" y="532198"/>
            <a:ext cx="4718483" cy="2636452"/>
          </a:xfrm>
          <a:custGeom>
            <a:avLst/>
            <a:gdLst/>
            <a:ahLst/>
            <a:cxnLst/>
            <a:rect l="l" t="t" r="r" b="b"/>
            <a:pathLst>
              <a:path w="4718483" h="2636452">
                <a:moveTo>
                  <a:pt x="0" y="0"/>
                </a:moveTo>
                <a:lnTo>
                  <a:pt x="4718483" y="0"/>
                </a:lnTo>
                <a:lnTo>
                  <a:pt x="4718483" y="2636452"/>
                </a:lnTo>
                <a:lnTo>
                  <a:pt x="0" y="2636452"/>
                </a:lnTo>
                <a:lnTo>
                  <a:pt x="0" y="0"/>
                </a:lnTo>
                <a:close/>
              </a:path>
            </a:pathLst>
          </a:custGeom>
          <a:blipFill>
            <a:blip r:embed="rId3"/>
            <a:stretch>
              <a:fillRect/>
            </a:stretch>
          </a:blipFill>
        </p:spPr>
      </p:sp>
      <p:sp>
        <p:nvSpPr>
          <p:cNvPr id="4" name="TextBox 4"/>
          <p:cNvSpPr txBox="1"/>
          <p:nvPr/>
        </p:nvSpPr>
        <p:spPr>
          <a:xfrm>
            <a:off x="2709358" y="904875"/>
            <a:ext cx="12869284" cy="2069465"/>
          </a:xfrm>
          <a:prstGeom prst="rect">
            <a:avLst/>
          </a:prstGeom>
        </p:spPr>
        <p:txBody>
          <a:bodyPr lIns="0" tIns="0" rIns="0" bIns="0" rtlCol="0" anchor="t">
            <a:spAutoFit/>
          </a:bodyPr>
          <a:lstStyle/>
          <a:p>
            <a:pPr algn="ctr">
              <a:lnSpc>
                <a:spcPts val="8260"/>
              </a:lnSpc>
            </a:pPr>
            <a:r>
              <a:rPr lang="en-US" sz="5900">
                <a:solidFill>
                  <a:srgbClr val="FFFFFF"/>
                </a:solidFill>
                <a:latin typeface="Mokoto"/>
              </a:rPr>
              <a:t>DAMPAK MATERIAL TERHADAP LINGKUNGAN</a:t>
            </a:r>
          </a:p>
        </p:txBody>
      </p:sp>
      <p:sp>
        <p:nvSpPr>
          <p:cNvPr id="5" name="Freeform 5"/>
          <p:cNvSpPr/>
          <p:nvPr/>
        </p:nvSpPr>
        <p:spPr>
          <a:xfrm flipH="1">
            <a:off x="15039792" y="532198"/>
            <a:ext cx="4718483" cy="2636452"/>
          </a:xfrm>
          <a:custGeom>
            <a:avLst/>
            <a:gdLst/>
            <a:ahLst/>
            <a:cxnLst/>
            <a:rect l="l" t="t" r="r" b="b"/>
            <a:pathLst>
              <a:path w="4718483" h="2636452">
                <a:moveTo>
                  <a:pt x="4718483" y="0"/>
                </a:moveTo>
                <a:lnTo>
                  <a:pt x="0" y="0"/>
                </a:lnTo>
                <a:lnTo>
                  <a:pt x="0" y="2636452"/>
                </a:lnTo>
                <a:lnTo>
                  <a:pt x="4718483" y="2636452"/>
                </a:lnTo>
                <a:lnTo>
                  <a:pt x="4718483" y="0"/>
                </a:lnTo>
                <a:close/>
              </a:path>
            </a:pathLst>
          </a:custGeom>
          <a:blipFill>
            <a:blip r:embed="rId3"/>
            <a:stretch>
              <a:fillRect/>
            </a:stretch>
          </a:blipFill>
        </p:spPr>
      </p:sp>
      <p:grpSp>
        <p:nvGrpSpPr>
          <p:cNvPr id="6" name="Group 6"/>
          <p:cNvGrpSpPr/>
          <p:nvPr/>
        </p:nvGrpSpPr>
        <p:grpSpPr>
          <a:xfrm>
            <a:off x="1028700" y="3703090"/>
            <a:ext cx="5181192" cy="2691977"/>
            <a:chOff x="0" y="0"/>
            <a:chExt cx="6908255" cy="3589303"/>
          </a:xfrm>
        </p:grpSpPr>
        <p:pic>
          <p:nvPicPr>
            <p:cNvPr id="7" name="Picture 7"/>
            <p:cNvPicPr>
              <a:picLocks noChangeAspect="1"/>
            </p:cNvPicPr>
            <p:nvPr/>
          </p:nvPicPr>
          <p:blipFill>
            <a:blip r:embed="rId4"/>
            <a:srcRect t="3764" b="3764"/>
            <a:stretch>
              <a:fillRect/>
            </a:stretch>
          </p:blipFill>
          <p:spPr>
            <a:xfrm>
              <a:off x="0" y="0"/>
              <a:ext cx="6908255" cy="3589303"/>
            </a:xfrm>
            <a:prstGeom prst="rect">
              <a:avLst/>
            </a:prstGeom>
          </p:spPr>
        </p:pic>
      </p:grpSp>
      <p:grpSp>
        <p:nvGrpSpPr>
          <p:cNvPr id="8" name="Group 8"/>
          <p:cNvGrpSpPr/>
          <p:nvPr/>
        </p:nvGrpSpPr>
        <p:grpSpPr>
          <a:xfrm>
            <a:off x="6553992" y="3703090"/>
            <a:ext cx="5181192" cy="2691977"/>
            <a:chOff x="0" y="0"/>
            <a:chExt cx="6908255" cy="3589303"/>
          </a:xfrm>
        </p:grpSpPr>
        <p:pic>
          <p:nvPicPr>
            <p:cNvPr id="9" name="Picture 9"/>
            <p:cNvPicPr>
              <a:picLocks noChangeAspect="1"/>
            </p:cNvPicPr>
            <p:nvPr/>
          </p:nvPicPr>
          <p:blipFill>
            <a:blip r:embed="rId5"/>
            <a:srcRect t="10961" b="10961"/>
            <a:stretch>
              <a:fillRect/>
            </a:stretch>
          </p:blipFill>
          <p:spPr>
            <a:xfrm>
              <a:off x="0" y="0"/>
              <a:ext cx="6908255" cy="3589303"/>
            </a:xfrm>
            <a:prstGeom prst="rect">
              <a:avLst/>
            </a:prstGeom>
          </p:spPr>
        </p:pic>
      </p:grpSp>
      <p:grpSp>
        <p:nvGrpSpPr>
          <p:cNvPr id="10" name="Group 10"/>
          <p:cNvGrpSpPr/>
          <p:nvPr/>
        </p:nvGrpSpPr>
        <p:grpSpPr>
          <a:xfrm>
            <a:off x="12078108" y="3703090"/>
            <a:ext cx="5181192" cy="2691977"/>
            <a:chOff x="0" y="0"/>
            <a:chExt cx="6908255" cy="3589303"/>
          </a:xfrm>
        </p:grpSpPr>
        <p:pic>
          <p:nvPicPr>
            <p:cNvPr id="11" name="Picture 11"/>
            <p:cNvPicPr>
              <a:picLocks noChangeAspect="1"/>
            </p:cNvPicPr>
            <p:nvPr/>
          </p:nvPicPr>
          <p:blipFill>
            <a:blip r:embed="rId6"/>
            <a:srcRect l="1883" r="1883"/>
            <a:stretch>
              <a:fillRect/>
            </a:stretch>
          </p:blipFill>
          <p:spPr>
            <a:xfrm>
              <a:off x="0" y="0"/>
              <a:ext cx="6908255" cy="3589303"/>
            </a:xfrm>
            <a:prstGeom prst="rect">
              <a:avLst/>
            </a:prstGeom>
          </p:spPr>
        </p:pic>
      </p:grpSp>
      <p:sp>
        <p:nvSpPr>
          <p:cNvPr id="12" name="TextBox 12"/>
          <p:cNvSpPr txBox="1"/>
          <p:nvPr/>
        </p:nvSpPr>
        <p:spPr>
          <a:xfrm>
            <a:off x="1028700" y="6675418"/>
            <a:ext cx="5225798" cy="451058"/>
          </a:xfrm>
          <a:prstGeom prst="rect">
            <a:avLst/>
          </a:prstGeom>
        </p:spPr>
        <p:txBody>
          <a:bodyPr lIns="0" tIns="0" rIns="0" bIns="0" rtlCol="0" anchor="t">
            <a:spAutoFit/>
          </a:bodyPr>
          <a:lstStyle/>
          <a:p>
            <a:pPr>
              <a:lnSpc>
                <a:spcPts val="3606"/>
              </a:lnSpc>
            </a:pPr>
            <a:r>
              <a:rPr lang="en-US" sz="2575">
                <a:solidFill>
                  <a:srgbClr val="FFFFFF"/>
                </a:solidFill>
                <a:latin typeface="Poppins Bold"/>
              </a:rPr>
              <a:t>STAINLESS STEEL</a:t>
            </a:r>
          </a:p>
        </p:txBody>
      </p:sp>
      <p:sp>
        <p:nvSpPr>
          <p:cNvPr id="13" name="TextBox 13"/>
          <p:cNvSpPr txBox="1"/>
          <p:nvPr/>
        </p:nvSpPr>
        <p:spPr>
          <a:xfrm>
            <a:off x="6601561" y="6675418"/>
            <a:ext cx="5225798" cy="451058"/>
          </a:xfrm>
          <a:prstGeom prst="rect">
            <a:avLst/>
          </a:prstGeom>
        </p:spPr>
        <p:txBody>
          <a:bodyPr lIns="0" tIns="0" rIns="0" bIns="0" rtlCol="0" anchor="t">
            <a:spAutoFit/>
          </a:bodyPr>
          <a:lstStyle/>
          <a:p>
            <a:pPr>
              <a:lnSpc>
                <a:spcPts val="3606"/>
              </a:lnSpc>
            </a:pPr>
            <a:r>
              <a:rPr lang="en-US" sz="2575">
                <a:solidFill>
                  <a:srgbClr val="FFFFFF"/>
                </a:solidFill>
                <a:latin typeface="Poppins Bold"/>
              </a:rPr>
              <a:t>KERAMIK</a:t>
            </a:r>
          </a:p>
        </p:txBody>
      </p:sp>
      <p:sp>
        <p:nvSpPr>
          <p:cNvPr id="14" name="TextBox 14"/>
          <p:cNvSpPr txBox="1"/>
          <p:nvPr/>
        </p:nvSpPr>
        <p:spPr>
          <a:xfrm>
            <a:off x="12033502" y="6675418"/>
            <a:ext cx="5225798" cy="451058"/>
          </a:xfrm>
          <a:prstGeom prst="rect">
            <a:avLst/>
          </a:prstGeom>
        </p:spPr>
        <p:txBody>
          <a:bodyPr lIns="0" tIns="0" rIns="0" bIns="0" rtlCol="0" anchor="t">
            <a:spAutoFit/>
          </a:bodyPr>
          <a:lstStyle/>
          <a:p>
            <a:pPr>
              <a:lnSpc>
                <a:spcPts val="3606"/>
              </a:lnSpc>
            </a:pPr>
            <a:r>
              <a:rPr lang="en-US" sz="2575">
                <a:solidFill>
                  <a:srgbClr val="FFFFFF"/>
                </a:solidFill>
                <a:latin typeface="Poppins Bold"/>
              </a:rPr>
              <a:t>PLASTIK</a:t>
            </a:r>
          </a:p>
        </p:txBody>
      </p:sp>
      <p:sp>
        <p:nvSpPr>
          <p:cNvPr id="15" name="TextBox 15"/>
          <p:cNvSpPr txBox="1"/>
          <p:nvPr/>
        </p:nvSpPr>
        <p:spPr>
          <a:xfrm>
            <a:off x="1028700" y="7412226"/>
            <a:ext cx="5181192" cy="1268730"/>
          </a:xfrm>
          <a:prstGeom prst="rect">
            <a:avLst/>
          </a:prstGeom>
        </p:spPr>
        <p:txBody>
          <a:bodyPr lIns="0" tIns="0" rIns="0" bIns="0" rtlCol="0" anchor="t">
            <a:spAutoFit/>
          </a:bodyPr>
          <a:lstStyle/>
          <a:p>
            <a:pPr>
              <a:lnSpc>
                <a:spcPts val="2520"/>
              </a:lnSpc>
            </a:pPr>
            <a:r>
              <a:rPr lang="en-US" sz="1800">
                <a:solidFill>
                  <a:srgbClr val="FFFFFF"/>
                </a:solidFill>
                <a:latin typeface="Poppins"/>
              </a:rPr>
              <a:t>Penggunaan stainless steel dapat membutuhkan banyak energi dalam proses produksi, tetapi memiliki umur yang panjang dan bisa didaur ulang.</a:t>
            </a:r>
          </a:p>
        </p:txBody>
      </p:sp>
      <p:sp>
        <p:nvSpPr>
          <p:cNvPr id="16" name="TextBox 16"/>
          <p:cNvSpPr txBox="1"/>
          <p:nvPr/>
        </p:nvSpPr>
        <p:spPr>
          <a:xfrm>
            <a:off x="6553404" y="7360920"/>
            <a:ext cx="5181192" cy="954405"/>
          </a:xfrm>
          <a:prstGeom prst="rect">
            <a:avLst/>
          </a:prstGeom>
        </p:spPr>
        <p:txBody>
          <a:bodyPr lIns="0" tIns="0" rIns="0" bIns="0" rtlCol="0" anchor="t">
            <a:spAutoFit/>
          </a:bodyPr>
          <a:lstStyle/>
          <a:p>
            <a:pPr>
              <a:lnSpc>
                <a:spcPts val="2520"/>
              </a:lnSpc>
            </a:pPr>
            <a:r>
              <a:rPr lang="en-US" sz="1800">
                <a:solidFill>
                  <a:srgbClr val="FFFFFF"/>
                </a:solidFill>
                <a:latin typeface="Poppins"/>
              </a:rPr>
              <a:t>Keramik memiliki dampak lingkungan yang rendah karena tahan lama dan dapat didaur ulang.</a:t>
            </a:r>
          </a:p>
        </p:txBody>
      </p:sp>
      <p:sp>
        <p:nvSpPr>
          <p:cNvPr id="17" name="TextBox 17"/>
          <p:cNvSpPr txBox="1"/>
          <p:nvPr/>
        </p:nvSpPr>
        <p:spPr>
          <a:xfrm>
            <a:off x="12033502" y="7412226"/>
            <a:ext cx="5181192" cy="954405"/>
          </a:xfrm>
          <a:prstGeom prst="rect">
            <a:avLst/>
          </a:prstGeom>
        </p:spPr>
        <p:txBody>
          <a:bodyPr lIns="0" tIns="0" rIns="0" bIns="0" rtlCol="0" anchor="t">
            <a:spAutoFit/>
          </a:bodyPr>
          <a:lstStyle/>
          <a:p>
            <a:pPr>
              <a:lnSpc>
                <a:spcPts val="2520"/>
              </a:lnSpc>
            </a:pPr>
            <a:r>
              <a:rPr lang="en-US" sz="1800">
                <a:solidFill>
                  <a:srgbClr val="FFFFFF"/>
                </a:solidFill>
                <a:latin typeface="Poppins"/>
              </a:rPr>
              <a:t>Penggunaan plastik ramah lingkungan mengurangi penggunaan plastik biasa yang berdampak buruk pada lingkungan.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539254" y="3873893"/>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7539254" y="7136400"/>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7"/>
            <a:stretch>
              <a:fillRect/>
            </a:stretch>
          </a:blipFill>
        </p:spPr>
      </p:sp>
      <p:sp>
        <p:nvSpPr>
          <p:cNvPr id="6" name="TextBox 6"/>
          <p:cNvSpPr txBox="1"/>
          <p:nvPr/>
        </p:nvSpPr>
        <p:spPr>
          <a:xfrm>
            <a:off x="7539254" y="768743"/>
            <a:ext cx="9720046" cy="2990850"/>
          </a:xfrm>
          <a:prstGeom prst="rect">
            <a:avLst/>
          </a:prstGeom>
        </p:spPr>
        <p:txBody>
          <a:bodyPr lIns="0" tIns="0" rIns="0" bIns="0" rtlCol="0" anchor="t">
            <a:spAutoFit/>
          </a:bodyPr>
          <a:lstStyle/>
          <a:p>
            <a:pPr>
              <a:lnSpc>
                <a:spcPts val="7800"/>
              </a:lnSpc>
            </a:pPr>
            <a:r>
              <a:rPr lang="en-US" sz="6500">
                <a:solidFill>
                  <a:srgbClr val="FFFFFF"/>
                </a:solidFill>
                <a:latin typeface="Mokoto"/>
              </a:rPr>
              <a:t>CARA PEMBUATAN PRODUK</a:t>
            </a:r>
          </a:p>
        </p:txBody>
      </p:sp>
      <p:sp>
        <p:nvSpPr>
          <p:cNvPr id="7" name="TextBox 7"/>
          <p:cNvSpPr txBox="1"/>
          <p:nvPr/>
        </p:nvSpPr>
        <p:spPr>
          <a:xfrm>
            <a:off x="8690748" y="4616085"/>
            <a:ext cx="8568552" cy="2520315"/>
          </a:xfrm>
          <a:prstGeom prst="rect">
            <a:avLst/>
          </a:prstGeom>
        </p:spPr>
        <p:txBody>
          <a:bodyPr lIns="0" tIns="0" rIns="0" bIns="0" rtlCol="0" anchor="t">
            <a:spAutoFit/>
          </a:bodyPr>
          <a:lstStyle/>
          <a:p>
            <a:pPr algn="just">
              <a:lnSpc>
                <a:spcPts val="3359"/>
              </a:lnSpc>
            </a:pPr>
            <a:r>
              <a:rPr lang="en-US" sz="2400">
                <a:solidFill>
                  <a:srgbClr val="FFFFFF"/>
                </a:solidFill>
                <a:latin typeface="Poppins"/>
              </a:rPr>
              <a:t>Desain harus memenuhi semua fungsi yang diperlukan oleh keran air, seperti mengatur aliran air, mengontrol suhu, dan menghindari kebocoran. Keran harus memiliki tampilan yang menarik dan futuristik. Ini bisa melibatkan pemilihan bentuk, warna, dan fitur desain khusus yang membuatnya tampak modern.</a:t>
            </a:r>
          </a:p>
        </p:txBody>
      </p:sp>
      <p:sp>
        <p:nvSpPr>
          <p:cNvPr id="8" name="TextBox 8"/>
          <p:cNvSpPr txBox="1"/>
          <p:nvPr/>
        </p:nvSpPr>
        <p:spPr>
          <a:xfrm>
            <a:off x="8690748" y="7878592"/>
            <a:ext cx="8568552" cy="2101215"/>
          </a:xfrm>
          <a:prstGeom prst="rect">
            <a:avLst/>
          </a:prstGeom>
        </p:spPr>
        <p:txBody>
          <a:bodyPr lIns="0" tIns="0" rIns="0" bIns="0" rtlCol="0" anchor="t">
            <a:spAutoFit/>
          </a:bodyPr>
          <a:lstStyle/>
          <a:p>
            <a:pPr algn="just">
              <a:lnSpc>
                <a:spcPts val="3359"/>
              </a:lnSpc>
            </a:pPr>
            <a:r>
              <a:rPr lang="en-US" sz="2400">
                <a:solidFill>
                  <a:srgbClr val="FFFFFF"/>
                </a:solidFill>
                <a:latin typeface="Poppins"/>
              </a:rPr>
              <a:t>Langkah berikutnya adalah pemilihan material. Ini adalah langkah penting karena bahan yang digunakan akan memengaruhi kualitas, daya tahan, dan dampak lingkungan produk. Pemilihan material mencakup stainless steel, keramik, dan plastik.</a:t>
            </a:r>
          </a:p>
        </p:txBody>
      </p:sp>
      <p:sp>
        <p:nvSpPr>
          <p:cNvPr id="9" name="TextBox 9"/>
          <p:cNvSpPr txBox="1"/>
          <p:nvPr/>
        </p:nvSpPr>
        <p:spPr>
          <a:xfrm>
            <a:off x="8605296" y="3964001"/>
            <a:ext cx="4487413" cy="542925"/>
          </a:xfrm>
          <a:prstGeom prst="rect">
            <a:avLst/>
          </a:prstGeom>
        </p:spPr>
        <p:txBody>
          <a:bodyPr lIns="0" tIns="0" rIns="0" bIns="0" rtlCol="0" anchor="t">
            <a:spAutoFit/>
          </a:bodyPr>
          <a:lstStyle/>
          <a:p>
            <a:pPr>
              <a:lnSpc>
                <a:spcPts val="4200"/>
              </a:lnSpc>
            </a:pPr>
            <a:r>
              <a:rPr lang="en-US" sz="3000">
                <a:solidFill>
                  <a:srgbClr val="FFFFFF"/>
                </a:solidFill>
                <a:latin typeface="Poppins Bold"/>
              </a:rPr>
              <a:t>DESAIN</a:t>
            </a:r>
          </a:p>
        </p:txBody>
      </p:sp>
      <p:sp>
        <p:nvSpPr>
          <p:cNvPr id="10" name="TextBox 10"/>
          <p:cNvSpPr txBox="1"/>
          <p:nvPr/>
        </p:nvSpPr>
        <p:spPr>
          <a:xfrm>
            <a:off x="8690748" y="7226508"/>
            <a:ext cx="4487413" cy="542925"/>
          </a:xfrm>
          <a:prstGeom prst="rect">
            <a:avLst/>
          </a:prstGeom>
        </p:spPr>
        <p:txBody>
          <a:bodyPr lIns="0" tIns="0" rIns="0" bIns="0" rtlCol="0" anchor="t">
            <a:spAutoFit/>
          </a:bodyPr>
          <a:lstStyle/>
          <a:p>
            <a:pPr>
              <a:lnSpc>
                <a:spcPts val="4200"/>
              </a:lnSpc>
            </a:pPr>
            <a:r>
              <a:rPr lang="en-US" sz="3000">
                <a:solidFill>
                  <a:srgbClr val="FFFFFF"/>
                </a:solidFill>
                <a:latin typeface="Poppins Bold"/>
              </a:rPr>
              <a:t>PEMILIHAN MATERIAL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3"/>
            <a:stretch>
              <a:fillRect/>
            </a:stretch>
          </a:blipFill>
        </p:spPr>
      </p:sp>
      <p:sp>
        <p:nvSpPr>
          <p:cNvPr id="4" name="Freeform 4"/>
          <p:cNvSpPr/>
          <p:nvPr/>
        </p:nvSpPr>
        <p:spPr>
          <a:xfrm>
            <a:off x="7539254" y="3873893"/>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Freeform 5"/>
          <p:cNvSpPr/>
          <p:nvPr/>
        </p:nvSpPr>
        <p:spPr>
          <a:xfrm>
            <a:off x="7539254" y="7136400"/>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6" name="TextBox 6"/>
          <p:cNvSpPr txBox="1"/>
          <p:nvPr/>
        </p:nvSpPr>
        <p:spPr>
          <a:xfrm>
            <a:off x="7539254" y="768743"/>
            <a:ext cx="9720046" cy="2990850"/>
          </a:xfrm>
          <a:prstGeom prst="rect">
            <a:avLst/>
          </a:prstGeom>
        </p:spPr>
        <p:txBody>
          <a:bodyPr lIns="0" tIns="0" rIns="0" bIns="0" rtlCol="0" anchor="t">
            <a:spAutoFit/>
          </a:bodyPr>
          <a:lstStyle/>
          <a:p>
            <a:pPr>
              <a:lnSpc>
                <a:spcPts val="7800"/>
              </a:lnSpc>
            </a:pPr>
            <a:r>
              <a:rPr lang="en-US" sz="6500">
                <a:solidFill>
                  <a:srgbClr val="FFFFFF"/>
                </a:solidFill>
                <a:latin typeface="Mokoto"/>
              </a:rPr>
              <a:t>CARA PEMBUATAN PRODUK</a:t>
            </a:r>
          </a:p>
        </p:txBody>
      </p:sp>
      <p:sp>
        <p:nvSpPr>
          <p:cNvPr id="7" name="TextBox 7"/>
          <p:cNvSpPr txBox="1"/>
          <p:nvPr/>
        </p:nvSpPr>
        <p:spPr>
          <a:xfrm>
            <a:off x="8690748" y="4625610"/>
            <a:ext cx="8568552" cy="2344420"/>
          </a:xfrm>
          <a:prstGeom prst="rect">
            <a:avLst/>
          </a:prstGeom>
        </p:spPr>
        <p:txBody>
          <a:bodyPr lIns="0" tIns="0" rIns="0" bIns="0" rtlCol="0" anchor="t">
            <a:spAutoFit/>
          </a:bodyPr>
          <a:lstStyle/>
          <a:p>
            <a:pPr algn="just">
              <a:lnSpc>
                <a:spcPts val="3080"/>
              </a:lnSpc>
            </a:pPr>
            <a:r>
              <a:rPr lang="en-US" sz="2200">
                <a:solidFill>
                  <a:srgbClr val="FFFFFF"/>
                </a:solidFill>
                <a:latin typeface="Poppins"/>
              </a:rPr>
              <a:t>Setelah bahan dipilih, komponen-komponen keran air diproduksi dengan menggunakan teknologi presisi. Proses ini mencakup pembentukan, pemotongan, dan pengeboran bahan-bahan sesuai dengan spesifikasi desain. Bagian-bagian seperti katup dan pegangan dibuat dengan presisi tinggi untuk memastikan kualitas dan kinerja yang optimal.</a:t>
            </a:r>
          </a:p>
        </p:txBody>
      </p:sp>
      <p:sp>
        <p:nvSpPr>
          <p:cNvPr id="8" name="TextBox 8"/>
          <p:cNvSpPr txBox="1"/>
          <p:nvPr/>
        </p:nvSpPr>
        <p:spPr>
          <a:xfrm>
            <a:off x="8690748" y="7712283"/>
            <a:ext cx="8568552" cy="2232660"/>
          </a:xfrm>
          <a:prstGeom prst="rect">
            <a:avLst/>
          </a:prstGeom>
        </p:spPr>
        <p:txBody>
          <a:bodyPr lIns="0" tIns="0" rIns="0" bIns="0" rtlCol="0" anchor="t">
            <a:spAutoFit/>
          </a:bodyPr>
          <a:lstStyle/>
          <a:p>
            <a:pPr algn="just">
              <a:lnSpc>
                <a:spcPts val="2940"/>
              </a:lnSpc>
            </a:pPr>
            <a:r>
              <a:rPr lang="en-US" sz="2100">
                <a:solidFill>
                  <a:srgbClr val="FFFFFF"/>
                </a:solidFill>
                <a:latin typeface="Poppins"/>
              </a:rPr>
              <a:t>Komponen-komponen yang telah diproduksi kemudian dirakit dengan hati-hati oleh para pekerja terampil. Perakitan ini mencakup penyambungan semua komponen sesuai dengan desain, termasuk pemasangan katup, pegangan, dan bagian lainnya. Proses perakitan harus memastikan bahwa tidak ada kebocoran atau masalah lain yang mungkin muncul.</a:t>
            </a:r>
          </a:p>
        </p:txBody>
      </p:sp>
      <p:sp>
        <p:nvSpPr>
          <p:cNvPr id="9" name="TextBox 9"/>
          <p:cNvSpPr txBox="1"/>
          <p:nvPr/>
        </p:nvSpPr>
        <p:spPr>
          <a:xfrm>
            <a:off x="8605296" y="3964001"/>
            <a:ext cx="5358807" cy="542925"/>
          </a:xfrm>
          <a:prstGeom prst="rect">
            <a:avLst/>
          </a:prstGeom>
        </p:spPr>
        <p:txBody>
          <a:bodyPr lIns="0" tIns="0" rIns="0" bIns="0" rtlCol="0" anchor="t">
            <a:spAutoFit/>
          </a:bodyPr>
          <a:lstStyle/>
          <a:p>
            <a:pPr>
              <a:lnSpc>
                <a:spcPts val="4200"/>
              </a:lnSpc>
            </a:pPr>
            <a:r>
              <a:rPr lang="en-US" sz="3000">
                <a:solidFill>
                  <a:srgbClr val="FFFFFF"/>
                </a:solidFill>
                <a:latin typeface="Poppins Bold"/>
              </a:rPr>
              <a:t>PEMBUATAN KOMPONEN</a:t>
            </a:r>
          </a:p>
        </p:txBody>
      </p:sp>
      <p:sp>
        <p:nvSpPr>
          <p:cNvPr id="10" name="TextBox 10"/>
          <p:cNvSpPr txBox="1"/>
          <p:nvPr/>
        </p:nvSpPr>
        <p:spPr>
          <a:xfrm>
            <a:off x="8690748" y="7226508"/>
            <a:ext cx="4487413" cy="542925"/>
          </a:xfrm>
          <a:prstGeom prst="rect">
            <a:avLst/>
          </a:prstGeom>
        </p:spPr>
        <p:txBody>
          <a:bodyPr lIns="0" tIns="0" rIns="0" bIns="0" rtlCol="0" anchor="t">
            <a:spAutoFit/>
          </a:bodyPr>
          <a:lstStyle/>
          <a:p>
            <a:pPr>
              <a:lnSpc>
                <a:spcPts val="4200"/>
              </a:lnSpc>
            </a:pPr>
            <a:r>
              <a:rPr lang="en-US" sz="3000">
                <a:solidFill>
                  <a:srgbClr val="FFFFFF"/>
                </a:solidFill>
                <a:latin typeface="Poppins Bold"/>
              </a:rPr>
              <a:t>PERAKITAN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28700" y="1028700"/>
            <a:ext cx="6257925" cy="8229600"/>
          </a:xfrm>
          <a:custGeom>
            <a:avLst/>
            <a:gdLst/>
            <a:ahLst/>
            <a:cxnLst/>
            <a:rect l="l" t="t" r="r" b="b"/>
            <a:pathLst>
              <a:path w="6257925" h="8229600">
                <a:moveTo>
                  <a:pt x="0" y="0"/>
                </a:moveTo>
                <a:lnTo>
                  <a:pt x="6257925" y="0"/>
                </a:lnTo>
                <a:lnTo>
                  <a:pt x="6257925" y="8229600"/>
                </a:lnTo>
                <a:lnTo>
                  <a:pt x="0" y="8229600"/>
                </a:lnTo>
                <a:lnTo>
                  <a:pt x="0" y="0"/>
                </a:lnTo>
                <a:close/>
              </a:path>
            </a:pathLst>
          </a:custGeom>
          <a:blipFill>
            <a:blip r:embed="rId3"/>
            <a:stretch>
              <a:fillRect/>
            </a:stretch>
          </a:blipFill>
        </p:spPr>
      </p:sp>
      <p:sp>
        <p:nvSpPr>
          <p:cNvPr id="4" name="Freeform 4"/>
          <p:cNvSpPr/>
          <p:nvPr/>
        </p:nvSpPr>
        <p:spPr>
          <a:xfrm>
            <a:off x="7539254" y="3873893"/>
            <a:ext cx="808867" cy="808867"/>
          </a:xfrm>
          <a:custGeom>
            <a:avLst/>
            <a:gdLst/>
            <a:ahLst/>
            <a:cxnLst/>
            <a:rect l="l" t="t" r="r" b="b"/>
            <a:pathLst>
              <a:path w="808867" h="808867">
                <a:moveTo>
                  <a:pt x="0" y="0"/>
                </a:moveTo>
                <a:lnTo>
                  <a:pt x="808867" y="0"/>
                </a:lnTo>
                <a:lnTo>
                  <a:pt x="808867" y="808867"/>
                </a:lnTo>
                <a:lnTo>
                  <a:pt x="0" y="8088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5" name="TextBox 5"/>
          <p:cNvSpPr txBox="1"/>
          <p:nvPr/>
        </p:nvSpPr>
        <p:spPr>
          <a:xfrm>
            <a:off x="7539254" y="768743"/>
            <a:ext cx="9720046" cy="2990850"/>
          </a:xfrm>
          <a:prstGeom prst="rect">
            <a:avLst/>
          </a:prstGeom>
        </p:spPr>
        <p:txBody>
          <a:bodyPr lIns="0" tIns="0" rIns="0" bIns="0" rtlCol="0" anchor="t">
            <a:spAutoFit/>
          </a:bodyPr>
          <a:lstStyle/>
          <a:p>
            <a:pPr>
              <a:lnSpc>
                <a:spcPts val="7800"/>
              </a:lnSpc>
            </a:pPr>
            <a:r>
              <a:rPr lang="en-US" sz="6500">
                <a:solidFill>
                  <a:srgbClr val="FFFFFF"/>
                </a:solidFill>
                <a:latin typeface="Mokoto"/>
              </a:rPr>
              <a:t>CARA PEMBUATAN PRODUK</a:t>
            </a:r>
          </a:p>
        </p:txBody>
      </p:sp>
      <p:sp>
        <p:nvSpPr>
          <p:cNvPr id="6" name="TextBox 6"/>
          <p:cNvSpPr txBox="1"/>
          <p:nvPr/>
        </p:nvSpPr>
        <p:spPr>
          <a:xfrm>
            <a:off x="8690748" y="4625610"/>
            <a:ext cx="8568552" cy="2344420"/>
          </a:xfrm>
          <a:prstGeom prst="rect">
            <a:avLst/>
          </a:prstGeom>
        </p:spPr>
        <p:txBody>
          <a:bodyPr lIns="0" tIns="0" rIns="0" bIns="0" rtlCol="0" anchor="t">
            <a:spAutoFit/>
          </a:bodyPr>
          <a:lstStyle/>
          <a:p>
            <a:pPr algn="just">
              <a:lnSpc>
                <a:spcPts val="3080"/>
              </a:lnSpc>
            </a:pPr>
            <a:r>
              <a:rPr lang="en-US" sz="2200">
                <a:solidFill>
                  <a:srgbClr val="FFFFFF"/>
                </a:solidFill>
                <a:latin typeface="Poppins"/>
              </a:rPr>
              <a:t>Setelah perakitan selesai, keran air menjalani serangkaian pengujian kualitas untuk memastikan kualitas dan kinerja yang baik. Ini termasuk pengujian aliran air untuk memastikan tidak ada kebocoran, pengujian suhu air, dan pengujian umum lainnya. Produk yang tidak memenuhi standar kualitas akan diperbaiki atau dibuang.</a:t>
            </a:r>
          </a:p>
        </p:txBody>
      </p:sp>
      <p:sp>
        <p:nvSpPr>
          <p:cNvPr id="7" name="TextBox 7"/>
          <p:cNvSpPr txBox="1"/>
          <p:nvPr/>
        </p:nvSpPr>
        <p:spPr>
          <a:xfrm>
            <a:off x="8605296" y="3964001"/>
            <a:ext cx="5358807" cy="542925"/>
          </a:xfrm>
          <a:prstGeom prst="rect">
            <a:avLst/>
          </a:prstGeom>
        </p:spPr>
        <p:txBody>
          <a:bodyPr lIns="0" tIns="0" rIns="0" bIns="0" rtlCol="0" anchor="t">
            <a:spAutoFit/>
          </a:bodyPr>
          <a:lstStyle/>
          <a:p>
            <a:pPr>
              <a:lnSpc>
                <a:spcPts val="4200"/>
              </a:lnSpc>
            </a:pPr>
            <a:r>
              <a:rPr lang="en-US" sz="3000">
                <a:solidFill>
                  <a:srgbClr val="FFFFFF"/>
                </a:solidFill>
                <a:latin typeface="Poppins Bold"/>
              </a:rPr>
              <a:t>PENGUJIAN KUALITAS</a:t>
            </a:r>
          </a:p>
        </p:txBody>
      </p:sp>
      <p:sp>
        <p:nvSpPr>
          <p:cNvPr id="8" name="TextBox 8"/>
          <p:cNvSpPr txBox="1"/>
          <p:nvPr/>
        </p:nvSpPr>
        <p:spPr>
          <a:xfrm>
            <a:off x="8690748" y="7304405"/>
            <a:ext cx="8568552" cy="1953895"/>
          </a:xfrm>
          <a:prstGeom prst="rect">
            <a:avLst/>
          </a:prstGeom>
        </p:spPr>
        <p:txBody>
          <a:bodyPr lIns="0" tIns="0" rIns="0" bIns="0" rtlCol="0" anchor="t">
            <a:spAutoFit/>
          </a:bodyPr>
          <a:lstStyle/>
          <a:p>
            <a:pPr algn="just">
              <a:lnSpc>
                <a:spcPts val="3080"/>
              </a:lnSpc>
            </a:pPr>
            <a:r>
              <a:rPr lang="en-US" sz="2200">
                <a:solidFill>
                  <a:srgbClr val="FFFFFF"/>
                </a:solidFill>
                <a:latin typeface="Poppins"/>
              </a:rPr>
              <a:t>Selama seluruh proses ini, perhatian terhadap detail, kontrol kualitas yang ketat, dan penggunaan teknologi modern akan memastikan bahwa produk keran air futuristik yang dihasilkan adalah produk yang efisien, estetis, dan ramah lingkungan yang memenuhi harapan konsumen.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1621</Words>
  <Application>Microsoft Office PowerPoint</Application>
  <PresentationFormat>Custom</PresentationFormat>
  <Paragraphs>139</Paragraphs>
  <Slides>29</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0" baseType="lpstr">
      <vt:lpstr>Calibri</vt:lpstr>
      <vt:lpstr>Nunito</vt:lpstr>
      <vt:lpstr>Mokoto Bold</vt:lpstr>
      <vt:lpstr>HK Modular Bold</vt:lpstr>
      <vt:lpstr>Arial</vt:lpstr>
      <vt:lpstr>Poppins Bold</vt:lpstr>
      <vt:lpstr>Poppins</vt:lpstr>
      <vt:lpstr>Nunito Bold</vt:lpstr>
      <vt:lpstr>Mokoto</vt:lpstr>
      <vt:lpstr>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Purple Modern 3D Virtual Reality Metaverse Presentation</dc:title>
  <dc:creator>User</dc:creator>
  <cp:lastModifiedBy>User</cp:lastModifiedBy>
  <cp:revision>16</cp:revision>
  <dcterms:created xsi:type="dcterms:W3CDTF">2006-08-16T00:00:00Z</dcterms:created>
  <dcterms:modified xsi:type="dcterms:W3CDTF">2023-09-28T20:40:13Z</dcterms:modified>
  <dc:identifier>DAFvj1UUP4Y</dc:identifier>
</cp:coreProperties>
</file>